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303" r:id="rId10"/>
    <p:sldId id="273" r:id="rId11"/>
    <p:sldId id="272" r:id="rId12"/>
    <p:sldId id="274" r:id="rId13"/>
    <p:sldId id="275" r:id="rId14"/>
    <p:sldId id="276" r:id="rId15"/>
    <p:sldId id="277" r:id="rId16"/>
    <p:sldId id="305" r:id="rId17"/>
    <p:sldId id="30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304" r:id="rId31"/>
    <p:sldId id="307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8" r:id="rId43"/>
    <p:sldId id="301" r:id="rId44"/>
    <p:sldId id="302" r:id="rId45"/>
  </p:sldIdLst>
  <p:sldSz cx="18288000" cy="10287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Quicksand" panose="020B0604020202020204" charset="0"/>
      <p:regular r:id="rId51"/>
    </p:embeddedFont>
    <p:embeddedFont>
      <p:font typeface="Telegraf" panose="020B0604020202020204" charset="0"/>
      <p:regular r:id="rId52"/>
    </p:embeddedFont>
    <p:embeddedFont>
      <p:font typeface="Telegraf Bold" panose="020B0604020202020204" charset="0"/>
      <p:regular r:id="rId53"/>
    </p:embeddedFont>
    <p:embeddedFont>
      <p:font typeface="Telegraf Bold Bold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0FF"/>
    <a:srgbClr val="FF6769"/>
    <a:srgbClr val="005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5E2CF-843E-403C-BE67-908C0798A272}" v="4" dt="2021-09-20T04:52:28.275"/>
    <p1510:client id="{4D2F4183-0A4B-42A0-84BE-C4D219DA3554}" v="88" dt="2021-09-19T15:37:18.831"/>
    <p1510:client id="{6E76730C-1970-466F-A33A-925CAC6C407E}" v="451" dt="2021-09-20T03:11:48.416"/>
    <p1510:client id="{C04D98E4-57BD-4825-955C-4A31B39B6AFF}" v="1486" dt="2021-09-20T04:35:18.291"/>
    <p1510:client id="{CEBC452D-6EF9-48E8-A535-BD215D27BD52}" v="589" dt="2021-09-20T04:27:07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31" d="100"/>
          <a:sy n="31" d="100"/>
        </p:scale>
        <p:origin x="58" y="7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C9B28-44AD-4C96-A7B3-C8711257F612}" type="datetimeFigureOut">
              <a:rPr lang="en-ID" smtClean="0"/>
              <a:t>24/09/2021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05AB-8C30-4FF5-8461-C37362372F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187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05AB-8C30-4FF5-8461-C37362372FF8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435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05AB-8C30-4FF5-8461-C37362372FF8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139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31.svg"/><Relationship Id="rId7" Type="http://schemas.openxmlformats.org/officeDocument/2006/relationships/image" Target="../media/image5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31.svg"/><Relationship Id="rId7" Type="http://schemas.openxmlformats.org/officeDocument/2006/relationships/image" Target="../media/image2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svg"/><Relationship Id="rId10" Type="http://schemas.openxmlformats.org/officeDocument/2006/relationships/image" Target="../media/image56.jpg"/><Relationship Id="rId4" Type="http://schemas.openxmlformats.org/officeDocument/2006/relationships/image" Target="../media/image34.png"/><Relationship Id="rId9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31.svg"/><Relationship Id="rId7" Type="http://schemas.openxmlformats.org/officeDocument/2006/relationships/image" Target="../media/image5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31.svg"/><Relationship Id="rId7" Type="http://schemas.openxmlformats.org/officeDocument/2006/relationships/image" Target="../media/image6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10" Type="http://schemas.openxmlformats.org/officeDocument/2006/relationships/image" Target="../media/image64.jpg"/><Relationship Id="rId4" Type="http://schemas.openxmlformats.org/officeDocument/2006/relationships/image" Target="../media/image59.png"/><Relationship Id="rId9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10" Type="http://schemas.openxmlformats.org/officeDocument/2006/relationships/image" Target="../media/image66.jpg"/><Relationship Id="rId4" Type="http://schemas.openxmlformats.org/officeDocument/2006/relationships/image" Target="../media/image26.png"/><Relationship Id="rId9" Type="http://schemas.openxmlformats.org/officeDocument/2006/relationships/image" Target="../media/image6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31.svg"/><Relationship Id="rId7" Type="http://schemas.openxmlformats.org/officeDocument/2006/relationships/image" Target="../media/image68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6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7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31.svg"/><Relationship Id="rId7" Type="http://schemas.openxmlformats.org/officeDocument/2006/relationships/slide" Target="slide3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31.svg"/><Relationship Id="rId7" Type="http://schemas.openxmlformats.org/officeDocument/2006/relationships/image" Target="../media/image7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31.svg"/><Relationship Id="rId7" Type="http://schemas.openxmlformats.org/officeDocument/2006/relationships/image" Target="../media/image6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5.svg"/><Relationship Id="rId10" Type="http://schemas.openxmlformats.org/officeDocument/2006/relationships/slide" Target="slide39.xml"/><Relationship Id="rId4" Type="http://schemas.openxmlformats.org/officeDocument/2006/relationships/image" Target="../media/image34.png"/><Relationship Id="rId9" Type="http://schemas.openxmlformats.org/officeDocument/2006/relationships/image" Target="../media/image7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31.svg"/><Relationship Id="rId7" Type="http://schemas.openxmlformats.org/officeDocument/2006/relationships/image" Target="../media/image7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31.svg"/><Relationship Id="rId7" Type="http://schemas.openxmlformats.org/officeDocument/2006/relationships/image" Target="../media/image8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31.svg"/><Relationship Id="rId7" Type="http://schemas.openxmlformats.org/officeDocument/2006/relationships/image" Target="../media/image6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10" Type="http://schemas.openxmlformats.org/officeDocument/2006/relationships/image" Target="../media/image83.jpg"/><Relationship Id="rId4" Type="http://schemas.openxmlformats.org/officeDocument/2006/relationships/image" Target="../media/image59.png"/><Relationship Id="rId9" Type="http://schemas.openxmlformats.org/officeDocument/2006/relationships/image" Target="../media/image8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10" Type="http://schemas.openxmlformats.org/officeDocument/2006/relationships/image" Target="../media/image85.jpg"/><Relationship Id="rId4" Type="http://schemas.openxmlformats.org/officeDocument/2006/relationships/image" Target="../media/image26.png"/><Relationship Id="rId9" Type="http://schemas.openxmlformats.org/officeDocument/2006/relationships/image" Target="../media/image8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31.svg"/><Relationship Id="rId7" Type="http://schemas.openxmlformats.org/officeDocument/2006/relationships/image" Target="../media/image8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31.svg"/><Relationship Id="rId7" Type="http://schemas.openxmlformats.org/officeDocument/2006/relationships/image" Target="../media/image2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svg"/><Relationship Id="rId10" Type="http://schemas.openxmlformats.org/officeDocument/2006/relationships/image" Target="../media/image89.jpg"/><Relationship Id="rId4" Type="http://schemas.openxmlformats.org/officeDocument/2006/relationships/image" Target="../media/image34.png"/><Relationship Id="rId9" Type="http://schemas.openxmlformats.org/officeDocument/2006/relationships/image" Target="../media/image8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31.svg"/><Relationship Id="rId7" Type="http://schemas.openxmlformats.org/officeDocument/2006/relationships/image" Target="../media/image3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10" Type="http://schemas.openxmlformats.org/officeDocument/2006/relationships/image" Target="../media/image91.jpg"/><Relationship Id="rId4" Type="http://schemas.openxmlformats.org/officeDocument/2006/relationships/image" Target="../media/image34.png"/><Relationship Id="rId9" Type="http://schemas.openxmlformats.org/officeDocument/2006/relationships/image" Target="../media/image9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31.svg"/><Relationship Id="rId7" Type="http://schemas.openxmlformats.org/officeDocument/2006/relationships/image" Target="../media/image6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9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31.svg"/><Relationship Id="rId7" Type="http://schemas.openxmlformats.org/officeDocument/2006/relationships/image" Target="../media/image9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slide" Target="slide33.xml"/><Relationship Id="rId5" Type="http://schemas.openxmlformats.org/officeDocument/2006/relationships/image" Target="../media/image24.png"/><Relationship Id="rId10" Type="http://schemas.openxmlformats.org/officeDocument/2006/relationships/slide" Target="slide34.xml"/><Relationship Id="rId4" Type="http://schemas.openxmlformats.org/officeDocument/2006/relationships/image" Target="../media/image31.svg"/><Relationship Id="rId9" Type="http://schemas.openxmlformats.org/officeDocument/2006/relationships/image" Target="../media/image3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10" Type="http://schemas.openxmlformats.org/officeDocument/2006/relationships/image" Target="../media/image96.jpg"/><Relationship Id="rId4" Type="http://schemas.openxmlformats.org/officeDocument/2006/relationships/image" Target="../media/image26.png"/><Relationship Id="rId9" Type="http://schemas.openxmlformats.org/officeDocument/2006/relationships/image" Target="../media/image9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97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25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5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103.svg"/><Relationship Id="rId5" Type="http://schemas.openxmlformats.org/officeDocument/2006/relationships/image" Target="../media/image36.png"/><Relationship Id="rId10" Type="http://schemas.openxmlformats.org/officeDocument/2006/relationships/image" Target="../media/image102.png"/><Relationship Id="rId4" Type="http://schemas.openxmlformats.org/officeDocument/2006/relationships/image" Target="../media/image99.svg"/><Relationship Id="rId9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9.svg"/><Relationship Id="rId7" Type="http://schemas.openxmlformats.org/officeDocument/2006/relationships/image" Target="../media/image101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0.svg"/><Relationship Id="rId10" Type="http://schemas.openxmlformats.org/officeDocument/2006/relationships/slide" Target="slide3.xml"/><Relationship Id="rId4" Type="http://schemas.openxmlformats.org/officeDocument/2006/relationships/image" Target="../media/image105.png"/><Relationship Id="rId9" Type="http://schemas.openxmlformats.org/officeDocument/2006/relationships/image" Target="../media/image10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slide" Target="slide10.xml"/><Relationship Id="rId3" Type="http://schemas.openxmlformats.org/officeDocument/2006/relationships/image" Target="../media/image60.svg"/><Relationship Id="rId7" Type="http://schemas.openxmlformats.org/officeDocument/2006/relationships/image" Target="../media/image27.svg"/><Relationship Id="rId12" Type="http://schemas.openxmlformats.org/officeDocument/2006/relationships/slide" Target="slide6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slide" Target="slide9.xml"/><Relationship Id="rId5" Type="http://schemas.openxmlformats.org/officeDocument/2006/relationships/image" Target="../media/image37.svg"/><Relationship Id="rId10" Type="http://schemas.openxmlformats.org/officeDocument/2006/relationships/slide" Target="slide5.xml"/><Relationship Id="rId4" Type="http://schemas.openxmlformats.org/officeDocument/2006/relationships/image" Target="../media/image36.png"/><Relationship Id="rId9" Type="http://schemas.openxmlformats.org/officeDocument/2006/relationships/image" Target="../media/image25.svg"/><Relationship Id="rId14" Type="http://schemas.openxmlformats.org/officeDocument/2006/relationships/slide" Target="slide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9.svg"/><Relationship Id="rId7" Type="http://schemas.openxmlformats.org/officeDocument/2006/relationships/image" Target="../media/image101.svg"/><Relationship Id="rId12" Type="http://schemas.openxmlformats.org/officeDocument/2006/relationships/slide" Target="slide12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slide" Target="slide11.xml"/><Relationship Id="rId5" Type="http://schemas.openxmlformats.org/officeDocument/2006/relationships/image" Target="../media/image100.svg"/><Relationship Id="rId10" Type="http://schemas.openxmlformats.org/officeDocument/2006/relationships/slide" Target="slide10.xml"/><Relationship Id="rId4" Type="http://schemas.openxmlformats.org/officeDocument/2006/relationships/image" Target="../media/image105.png"/><Relationship Id="rId9" Type="http://schemas.openxmlformats.org/officeDocument/2006/relationships/image" Target="../media/image10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svg"/><Relationship Id="rId7" Type="http://schemas.openxmlformats.org/officeDocument/2006/relationships/image" Target="../media/image101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slide" Target="slide13.xml"/><Relationship Id="rId5" Type="http://schemas.openxmlformats.org/officeDocument/2006/relationships/image" Target="../media/image100.svg"/><Relationship Id="rId10" Type="http://schemas.openxmlformats.org/officeDocument/2006/relationships/slide" Target="slide12.xml"/><Relationship Id="rId4" Type="http://schemas.openxmlformats.org/officeDocument/2006/relationships/image" Target="../media/image36.png"/><Relationship Id="rId9" Type="http://schemas.openxmlformats.org/officeDocument/2006/relationships/image" Target="../media/image10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9.svg"/><Relationship Id="rId7" Type="http://schemas.openxmlformats.org/officeDocument/2006/relationships/image" Target="../media/image101.svg"/><Relationship Id="rId12" Type="http://schemas.openxmlformats.org/officeDocument/2006/relationships/slide" Target="slide18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slide" Target="slide16.xml"/><Relationship Id="rId5" Type="http://schemas.openxmlformats.org/officeDocument/2006/relationships/image" Target="../media/image100.svg"/><Relationship Id="rId10" Type="http://schemas.openxmlformats.org/officeDocument/2006/relationships/slide" Target="slide14.xml"/><Relationship Id="rId4" Type="http://schemas.openxmlformats.org/officeDocument/2006/relationships/image" Target="../media/image105.png"/><Relationship Id="rId9" Type="http://schemas.openxmlformats.org/officeDocument/2006/relationships/image" Target="../media/image10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slide" Target="slide22.xml"/><Relationship Id="rId3" Type="http://schemas.openxmlformats.org/officeDocument/2006/relationships/image" Target="../media/image99.svg"/><Relationship Id="rId7" Type="http://schemas.openxmlformats.org/officeDocument/2006/relationships/image" Target="../media/image101.svg"/><Relationship Id="rId12" Type="http://schemas.openxmlformats.org/officeDocument/2006/relationships/slide" Target="slide20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slide" Target="slide21.xml"/><Relationship Id="rId5" Type="http://schemas.openxmlformats.org/officeDocument/2006/relationships/image" Target="../media/image100.svg"/><Relationship Id="rId10" Type="http://schemas.openxmlformats.org/officeDocument/2006/relationships/slide" Target="slide19.xml"/><Relationship Id="rId4" Type="http://schemas.openxmlformats.org/officeDocument/2006/relationships/image" Target="../media/image36.png"/><Relationship Id="rId9" Type="http://schemas.openxmlformats.org/officeDocument/2006/relationships/image" Target="../media/image10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1.svg"/><Relationship Id="rId7" Type="http://schemas.openxmlformats.org/officeDocument/2006/relationships/image" Target="../media/image3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svg"/><Relationship Id="rId7" Type="http://schemas.openxmlformats.org/officeDocument/2006/relationships/image" Target="../media/image101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slide" Target="slide24.xml"/><Relationship Id="rId5" Type="http://schemas.openxmlformats.org/officeDocument/2006/relationships/image" Target="../media/image100.svg"/><Relationship Id="rId10" Type="http://schemas.openxmlformats.org/officeDocument/2006/relationships/slide" Target="slide23.xml"/><Relationship Id="rId4" Type="http://schemas.openxmlformats.org/officeDocument/2006/relationships/image" Target="../media/image36.png"/><Relationship Id="rId9" Type="http://schemas.openxmlformats.org/officeDocument/2006/relationships/image" Target="../media/image10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svg"/><Relationship Id="rId7" Type="http://schemas.openxmlformats.org/officeDocument/2006/relationships/image" Target="../media/image101.svg"/><Relationship Id="rId12" Type="http://schemas.openxmlformats.org/officeDocument/2006/relationships/slide" Target="slide26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slide" Target="slide25.xml"/><Relationship Id="rId5" Type="http://schemas.openxmlformats.org/officeDocument/2006/relationships/image" Target="../media/image100.svg"/><Relationship Id="rId10" Type="http://schemas.openxmlformats.org/officeDocument/2006/relationships/slide" Target="slide24.xml"/><Relationship Id="rId4" Type="http://schemas.openxmlformats.org/officeDocument/2006/relationships/image" Target="../media/image36.png"/><Relationship Id="rId9" Type="http://schemas.openxmlformats.org/officeDocument/2006/relationships/image" Target="../media/image10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slide" Target="slide29.xml"/><Relationship Id="rId3" Type="http://schemas.openxmlformats.org/officeDocument/2006/relationships/image" Target="../media/image99.svg"/><Relationship Id="rId7" Type="http://schemas.openxmlformats.org/officeDocument/2006/relationships/image" Target="../media/image101.svg"/><Relationship Id="rId12" Type="http://schemas.openxmlformats.org/officeDocument/2006/relationships/slide" Target="slide27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11.svg"/><Relationship Id="rId5" Type="http://schemas.openxmlformats.org/officeDocument/2006/relationships/image" Target="../media/image100.svg"/><Relationship Id="rId15" Type="http://schemas.openxmlformats.org/officeDocument/2006/relationships/slide" Target="slide30.xml"/><Relationship Id="rId10" Type="http://schemas.openxmlformats.org/officeDocument/2006/relationships/image" Target="../media/image110.png"/><Relationship Id="rId4" Type="http://schemas.openxmlformats.org/officeDocument/2006/relationships/image" Target="../media/image36.png"/><Relationship Id="rId9" Type="http://schemas.openxmlformats.org/officeDocument/2006/relationships/image" Target="../media/image103.svg"/><Relationship Id="rId14" Type="http://schemas.openxmlformats.org/officeDocument/2006/relationships/slide" Target="slide2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9.svg"/><Relationship Id="rId7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5" Type="http://schemas.openxmlformats.org/officeDocument/2006/relationships/image" Target="../media/image100.sv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7" Type="http://schemas.openxmlformats.org/officeDocument/2006/relationships/image" Target="../media/image31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1.svg"/><Relationship Id="rId7" Type="http://schemas.openxmlformats.org/officeDocument/2006/relationships/image" Target="../media/image4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31.svg"/><Relationship Id="rId7" Type="http://schemas.openxmlformats.org/officeDocument/2006/relationships/slide" Target="slide3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1.svg"/><Relationship Id="rId7" Type="http://schemas.openxmlformats.org/officeDocument/2006/relationships/image" Target="../media/image2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4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31.svg"/><Relationship Id="rId7" Type="http://schemas.openxmlformats.org/officeDocument/2006/relationships/image" Target="../media/image4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5.svg"/><Relationship Id="rId10" Type="http://schemas.openxmlformats.org/officeDocument/2006/relationships/image" Target="../media/image51.jpg"/><Relationship Id="rId4" Type="http://schemas.openxmlformats.org/officeDocument/2006/relationships/image" Target="../media/image34.png"/><Relationship Id="rId9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31.svg"/><Relationship Id="rId7" Type="http://schemas.openxmlformats.org/officeDocument/2006/relationships/image" Target="../media/image2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5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218"/>
          <a:stretch/>
        </p:blipFill>
        <p:spPr>
          <a:xfrm>
            <a:off x="-35585" y="0"/>
            <a:ext cx="414006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18712" y="2314575"/>
            <a:ext cx="5657850" cy="5657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0659" y="1606522"/>
            <a:ext cx="7073955" cy="70739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353169" y="8680478"/>
            <a:ext cx="185166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804250" y="8417783"/>
            <a:ext cx="1502171" cy="1869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306421" y="8537715"/>
            <a:ext cx="1942254" cy="187162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038271" y="8488678"/>
            <a:ext cx="1345360" cy="17492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46556" y="8488678"/>
            <a:ext cx="1851660" cy="205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204829" y="8642736"/>
            <a:ext cx="1599421" cy="164426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490469" y="8740292"/>
            <a:ext cx="1321733" cy="154670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4489921" y="8680478"/>
            <a:ext cx="1756635" cy="160652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68098" y="1864076"/>
            <a:ext cx="7366476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0050F5"/>
                </a:solidFill>
                <a:latin typeface="Telegraf Bold"/>
              </a:rPr>
              <a:t>Aquamarine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35292"/>
          <a:stretch>
            <a:fillRect/>
          </a:stretch>
        </p:blipFill>
        <p:spPr>
          <a:xfrm rot="-5498651">
            <a:off x="8938633" y="-2795899"/>
            <a:ext cx="8199276" cy="1310001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468098" y="3649336"/>
            <a:ext cx="8704288" cy="35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66" dirty="0" err="1">
                <a:solidFill>
                  <a:srgbClr val="090C14"/>
                </a:solidFill>
                <a:latin typeface="Telegraf"/>
              </a:rPr>
              <a:t>Kelompok</a:t>
            </a:r>
            <a:r>
              <a:rPr lang="en-US" sz="3300" spc="66" dirty="0">
                <a:solidFill>
                  <a:srgbClr val="090C14"/>
                </a:solidFill>
                <a:latin typeface="Telegraf"/>
              </a:rPr>
              <a:t> 6 :</a:t>
            </a:r>
          </a:p>
          <a:p>
            <a:pPr>
              <a:lnSpc>
                <a:spcPts val="4620"/>
              </a:lnSpc>
            </a:pPr>
            <a:r>
              <a:rPr lang="en-US" sz="3300" spc="66" dirty="0" err="1">
                <a:solidFill>
                  <a:srgbClr val="090C14"/>
                </a:solidFill>
                <a:latin typeface="Telegraf"/>
              </a:rPr>
              <a:t>Fundroo</a:t>
            </a:r>
            <a:r>
              <a:rPr lang="en-US" sz="3300" spc="66" dirty="0">
                <a:solidFill>
                  <a:srgbClr val="090C14"/>
                </a:solidFill>
                <a:latin typeface="Telegraf"/>
              </a:rPr>
              <a:t> Orlando - 535200074</a:t>
            </a:r>
          </a:p>
          <a:p>
            <a:pPr>
              <a:lnSpc>
                <a:spcPts val="4620"/>
              </a:lnSpc>
            </a:pPr>
            <a:r>
              <a:rPr lang="en-US" sz="3300" spc="66" dirty="0">
                <a:solidFill>
                  <a:srgbClr val="090C14"/>
                </a:solidFill>
                <a:latin typeface="Telegraf"/>
              </a:rPr>
              <a:t>Gloria Valerie Lao - 535200049</a:t>
            </a:r>
          </a:p>
          <a:p>
            <a:pPr>
              <a:lnSpc>
                <a:spcPts val="4620"/>
              </a:lnSpc>
            </a:pPr>
            <a:r>
              <a:rPr lang="en-US" sz="3300" spc="66" dirty="0">
                <a:solidFill>
                  <a:srgbClr val="090C14"/>
                </a:solidFill>
                <a:latin typeface="Telegraf"/>
              </a:rPr>
              <a:t>Michelle Augustine - 535200055</a:t>
            </a:r>
          </a:p>
          <a:p>
            <a:pPr>
              <a:lnSpc>
                <a:spcPts val="4620"/>
              </a:lnSpc>
            </a:pPr>
            <a:r>
              <a:rPr lang="en-US" sz="3300" spc="66" dirty="0">
                <a:solidFill>
                  <a:srgbClr val="090C14"/>
                </a:solidFill>
                <a:latin typeface="Telegraf"/>
              </a:rPr>
              <a:t>Tiffany - 535200057</a:t>
            </a:r>
          </a:p>
          <a:p>
            <a:pPr>
              <a:lnSpc>
                <a:spcPts val="4620"/>
              </a:lnSpc>
            </a:pPr>
            <a:r>
              <a:rPr lang="en-US" sz="3300" spc="66" dirty="0">
                <a:solidFill>
                  <a:srgbClr val="090C14"/>
                </a:solidFill>
                <a:latin typeface="Telegraf"/>
              </a:rPr>
              <a:t>Stevenson </a:t>
            </a:r>
            <a:r>
              <a:rPr lang="en-US" sz="3300" spc="66" dirty="0" err="1">
                <a:solidFill>
                  <a:srgbClr val="090C14"/>
                </a:solidFill>
                <a:latin typeface="Telegraf"/>
              </a:rPr>
              <a:t>Tjuaca</a:t>
            </a:r>
            <a:r>
              <a:rPr lang="en-US" sz="3300" spc="66" dirty="0">
                <a:solidFill>
                  <a:srgbClr val="090C14"/>
                </a:solidFill>
                <a:latin typeface="Telegraf"/>
              </a:rPr>
              <a:t>- 535200067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1" cstate="print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12655"/>
          <a:stretch>
            <a:fillRect/>
          </a:stretch>
        </p:blipFill>
        <p:spPr>
          <a:xfrm>
            <a:off x="508366" y="2013428"/>
            <a:ext cx="7751810" cy="699984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r="35292"/>
          <a:stretch>
            <a:fillRect/>
          </a:stretch>
        </p:blipFill>
        <p:spPr>
          <a:xfrm rot="-4192348">
            <a:off x="12599641" y="-2676196"/>
            <a:ext cx="7801604" cy="124646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3718983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96346" y="621405"/>
            <a:ext cx="14095308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Products List</a:t>
            </a:r>
          </a:p>
        </p:txBody>
      </p:sp>
      <p:sp>
        <p:nvSpPr>
          <p:cNvPr id="8" name="Oval 7">
            <a:hlinkClick r:id="rId6" action="ppaction://hlinksldjump"/>
            <a:extLst>
              <a:ext uri="{FF2B5EF4-FFF2-40B4-BE49-F238E27FC236}">
                <a16:creationId xmlns:a16="http://schemas.microsoft.com/office/drawing/2014/main" id="{E5DC9F34-FAB6-451B-81B0-D1C325F680F0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951AC69-7AE1-44D1-A91F-60C328D7A7F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5" y="3078634"/>
            <a:ext cx="8877065" cy="4272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077518-7F43-44F1-ABB7-8D4B622BC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457" y="2705482"/>
            <a:ext cx="8741332" cy="4916999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EC5E5E99-364F-4221-9871-D4E84B21605C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9B56F81E-0367-4658-BC13-70B7CC8D2102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E1A8DF7-651B-4C9A-87C1-14AE9F78A6E0}"/>
              </a:ext>
            </a:extLst>
          </p:cNvPr>
          <p:cNvSpPr txBox="1"/>
          <p:nvPr/>
        </p:nvSpPr>
        <p:spPr>
          <a:xfrm>
            <a:off x="3778088" y="8137389"/>
            <a:ext cx="1094873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Cart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disebelah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Wish List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Your Cart di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sudut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kanan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4075114" y="-5418818"/>
            <a:ext cx="13221868" cy="211246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562251" y="7275778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100000">
            <a:off x="16866558" y="588899"/>
            <a:ext cx="785485" cy="528135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sp>
        <p:nvSpPr>
          <p:cNvPr id="9" name="Oval 8">
            <a:hlinkClick r:id="rId8" action="ppaction://hlinksldjump"/>
            <a:extLst>
              <a:ext uri="{FF2B5EF4-FFF2-40B4-BE49-F238E27FC236}">
                <a16:creationId xmlns:a16="http://schemas.microsoft.com/office/drawing/2014/main" id="{1A9CD8C6-AB5D-449B-9F8D-5C1DF5DA828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5AF537FA-D142-4689-8E98-374F3B226677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7B42EEF-9C67-48C3-AE88-102388A70F2F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D41630AD-E22A-4795-A8C9-11B0838FEA5D}"/>
              </a:ext>
            </a:extLst>
          </p:cNvPr>
          <p:cNvSpPr txBox="1"/>
          <p:nvPr/>
        </p:nvSpPr>
        <p:spPr>
          <a:xfrm>
            <a:off x="3776526" y="7909645"/>
            <a:ext cx="1094873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Page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setiap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produk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deskripsi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singkat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mengenai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produk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Bentuk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- +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beda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8E233AD3-1599-4EF3-892A-9085D4032C70}"/>
              </a:ext>
            </a:extLst>
          </p:cNvPr>
          <p:cNvSpPr txBox="1"/>
          <p:nvPr/>
        </p:nvSpPr>
        <p:spPr>
          <a:xfrm>
            <a:off x="1313519" y="427157"/>
            <a:ext cx="1587475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Product Details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CCD0C97D-9084-4015-AD37-47544891B8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5" y="3078634"/>
            <a:ext cx="8888403" cy="4277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F6B78-A460-4AFB-BD6B-C1C3AD29A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458" y="2705482"/>
            <a:ext cx="8741331" cy="4916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479855" y="-4424440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22765" y="-235174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100000">
            <a:off x="16866558" y="588899"/>
            <a:ext cx="785485" cy="528135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4592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Cart</a:t>
            </a:r>
          </a:p>
        </p:txBody>
      </p:sp>
      <p:sp>
        <p:nvSpPr>
          <p:cNvPr id="8" name="Oval 7">
            <a:hlinkClick r:id="rId6" action="ppaction://hlinksldjump"/>
            <a:extLst>
              <a:ext uri="{FF2B5EF4-FFF2-40B4-BE49-F238E27FC236}">
                <a16:creationId xmlns:a16="http://schemas.microsoft.com/office/drawing/2014/main" id="{77E95FEF-AF0E-4411-85E4-033A0C070C3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9F6B6D1-7FBA-44BB-8100-7357C77874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5" y="3078635"/>
            <a:ext cx="8888403" cy="4277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604281-6E67-452B-AE58-E18A5B19F4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458" y="2705482"/>
            <a:ext cx="8741331" cy="4916999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392B80A9-0211-4D15-ABAC-92F624157EB3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2106FF7-5EA5-4CF5-974E-9E110F2DFA5F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CD1E00D-53CE-4090-B06F-F86682CD33A0}"/>
              </a:ext>
            </a:extLst>
          </p:cNvPr>
          <p:cNvSpPr txBox="1"/>
          <p:nvPr/>
        </p:nvSpPr>
        <p:spPr>
          <a:xfrm>
            <a:off x="3729530" y="7373363"/>
            <a:ext cx="1048653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Terdapat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logo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dikiri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atas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Tambah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Subtotal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dari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harga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masing-masing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produk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deskripsi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singkat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produk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Quantity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bisa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di adjust naik (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),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turun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(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kurang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)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Box Item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dikanan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Perpindahan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letak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bawah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samping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025248">
            <a:off x="4123492" y="-3574604"/>
            <a:ext cx="10503838" cy="167820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324186" y="642109"/>
            <a:ext cx="2139195" cy="10695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3248" y="607624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Wish List</a:t>
            </a:r>
          </a:p>
        </p:txBody>
      </p:sp>
      <p:sp>
        <p:nvSpPr>
          <p:cNvPr id="7" name="Oval 6">
            <a:hlinkClick r:id="rId8" action="ppaction://hlinksldjump"/>
            <a:extLst>
              <a:ext uri="{FF2B5EF4-FFF2-40B4-BE49-F238E27FC236}">
                <a16:creationId xmlns:a16="http://schemas.microsoft.com/office/drawing/2014/main" id="{24D48EF6-37C7-448D-BC4E-AE8664D4986E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6EB2BFB2-40D6-427F-B073-EF27F2D20CD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5" y="3080162"/>
            <a:ext cx="8885230" cy="4276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E6A12-DFD2-40EA-965E-7EDC93812B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457" y="2701324"/>
            <a:ext cx="8741332" cy="4916999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06CA0F71-8C44-499D-883B-E07F258F8843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31CA302-C163-44A8-84D1-788F2BD5F6B0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8E056AB-F1ED-43DB-BDC8-39F643F79173}"/>
              </a:ext>
            </a:extLst>
          </p:cNvPr>
          <p:cNvSpPr txBox="1"/>
          <p:nvPr/>
        </p:nvSpPr>
        <p:spPr>
          <a:xfrm>
            <a:off x="3729530" y="7373363"/>
            <a:ext cx="1048653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Terdapat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logo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dikiri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atas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Tambah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Subtotal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dari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harga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masing-masing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produk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deskripsi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singkat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produk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Quantity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bisa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di adjust naik (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),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turun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(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kurang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)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Box Item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dikanan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Perpindahan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letak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bawah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samping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6447076">
            <a:off x="3338942" y="-2915471"/>
            <a:ext cx="11610116" cy="185495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Checkout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61288">
            <a:off x="-433543" y="-523875"/>
            <a:ext cx="2924487" cy="3105150"/>
          </a:xfrm>
          <a:prstGeom prst="rect">
            <a:avLst/>
          </a:prstGeom>
        </p:spPr>
      </p:pic>
      <p:sp>
        <p:nvSpPr>
          <p:cNvPr id="7" name="Oval 6">
            <a:hlinkClick r:id="rId8" action="ppaction://hlinksldjump"/>
            <a:extLst>
              <a:ext uri="{FF2B5EF4-FFF2-40B4-BE49-F238E27FC236}">
                <a16:creationId xmlns:a16="http://schemas.microsoft.com/office/drawing/2014/main" id="{F3348418-8B13-4699-921A-F23BAC786C9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highlight>
                <a:srgbClr val="FFFF00"/>
              </a:highlight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E48A30B-8845-4137-8C15-42000B727D4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6" y="3078636"/>
            <a:ext cx="8885232" cy="4276018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2257FBD-4028-41B5-ACA4-33E17D70DDAE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2F818ACC-0E81-4B7E-B9B3-7EB1ABEA666C}"/>
              </a:ext>
            </a:extLst>
          </p:cNvPr>
          <p:cNvSpPr txBox="1"/>
          <p:nvPr/>
        </p:nvSpPr>
        <p:spPr>
          <a:xfrm>
            <a:off x="10419348" y="1457926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 1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D59AB53-06F0-49BF-82E7-1E5969165EF7}"/>
              </a:ext>
            </a:extLst>
          </p:cNvPr>
          <p:cNvSpPr txBox="1"/>
          <p:nvPr/>
        </p:nvSpPr>
        <p:spPr>
          <a:xfrm>
            <a:off x="2413248" y="8233316"/>
            <a:ext cx="1421058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logo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dikiri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Button Change Information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Change Address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list dropdown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berisi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pilihan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pengiriman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serta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harganya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4" y="2859322"/>
            <a:ext cx="8661007" cy="46778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6325920">
            <a:off x="4027523" y="-3619224"/>
            <a:ext cx="11742127" cy="187604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0926" y="732695"/>
            <a:ext cx="16606149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 err="1">
                <a:solidFill>
                  <a:srgbClr val="F6F6F6"/>
                </a:solidFill>
                <a:latin typeface="Telegraf Bold"/>
              </a:rPr>
              <a:t>Halaman</a:t>
            </a:r>
            <a:r>
              <a:rPr lang="en-US" sz="9600" dirty="0">
                <a:solidFill>
                  <a:srgbClr val="F6F6F6"/>
                </a:solidFill>
                <a:latin typeface="Telegraf Bold"/>
              </a:rPr>
              <a:t> Checkout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5984831" y="-291023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40926" y="8938221"/>
            <a:ext cx="1033063" cy="103306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19718" y="8092764"/>
            <a:ext cx="1690913" cy="169091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80BECC63-F0C9-442A-AFC0-C1EB26A0CC6C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 2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EFB203F-AFC1-4670-9BCB-3B250225334A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 3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4BB2E5A9-6FC4-4779-A1AA-F9AFE7C878F2}"/>
              </a:ext>
            </a:extLst>
          </p:cNvPr>
          <p:cNvSpPr txBox="1"/>
          <p:nvPr/>
        </p:nvSpPr>
        <p:spPr>
          <a:xfrm>
            <a:off x="2452781" y="7905157"/>
            <a:ext cx="14098824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Pada button Change Address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ketika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diklik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muncul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tampilan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pop up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pada Web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Saat</a:t>
            </a:r>
            <a:r>
              <a:rPr lang="en-US" sz="3200">
                <a:solidFill>
                  <a:schemeClr val="bg1"/>
                </a:solidFill>
                <a:latin typeface="Telegraf" panose="020B0604020202020204" charset="0"/>
              </a:rPr>
              <a:t> button 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Checkout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diklik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maka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muncul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tampilan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pop up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pada Web 3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5" y="2781122"/>
            <a:ext cx="8754615" cy="47309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93" y="2781122"/>
            <a:ext cx="8379578" cy="4713513"/>
          </a:xfrm>
          <a:prstGeom prst="rect">
            <a:avLst/>
          </a:prstGeom>
        </p:spPr>
      </p:pic>
      <p:sp>
        <p:nvSpPr>
          <p:cNvPr id="17" name="Oval 16">
            <a:hlinkClick r:id="rId8" action="ppaction://hlinksldjump"/>
            <a:extLst>
              <a:ext uri="{FF2B5EF4-FFF2-40B4-BE49-F238E27FC236}">
                <a16:creationId xmlns:a16="http://schemas.microsoft.com/office/drawing/2014/main" id="{CF03195D-33D4-409A-8025-3285027CEDB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6447076">
            <a:off x="3338942" y="-2915471"/>
            <a:ext cx="11610116" cy="185495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85963" y="567554"/>
            <a:ext cx="14737866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 err="1">
                <a:solidFill>
                  <a:srgbClr val="F6F6F6"/>
                </a:solidFill>
                <a:latin typeface="Telegraf Bold"/>
              </a:rPr>
              <a:t>Halaman</a:t>
            </a:r>
            <a:r>
              <a:rPr lang="en-US" sz="9600" dirty="0">
                <a:solidFill>
                  <a:srgbClr val="F6F6F6"/>
                </a:solidFill>
                <a:latin typeface="Telegraf Bold"/>
              </a:rPr>
              <a:t> New Address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61288">
            <a:off x="-433543" y="-523875"/>
            <a:ext cx="2924487" cy="3105150"/>
          </a:xfrm>
          <a:prstGeom prst="rect">
            <a:avLst/>
          </a:prstGeom>
        </p:spPr>
      </p:pic>
      <p:sp>
        <p:nvSpPr>
          <p:cNvPr id="7" name="Oval 6">
            <a:hlinkClick r:id="rId8" action="ppaction://hlinksldjump"/>
            <a:extLst>
              <a:ext uri="{FF2B5EF4-FFF2-40B4-BE49-F238E27FC236}">
                <a16:creationId xmlns:a16="http://schemas.microsoft.com/office/drawing/2014/main" id="{F3348418-8B13-4699-921A-F23BAC786C9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highlight>
                <a:srgbClr val="FFFF00"/>
              </a:highligh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71" y="2153971"/>
            <a:ext cx="13471801" cy="72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2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6325920">
            <a:off x="4027523" y="-3619224"/>
            <a:ext cx="11742127" cy="187604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0926" y="732695"/>
            <a:ext cx="16606149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5984831" y="-291023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40926" y="8938221"/>
            <a:ext cx="1033063" cy="103306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19718" y="8092764"/>
            <a:ext cx="1690913" cy="169091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3A36D72A-F47E-490C-A8C4-21FCBF0199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6319" y="3079398"/>
            <a:ext cx="8885232" cy="4276018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80BECC63-F0C9-442A-AFC0-C1EB26A0CC6C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EFB203F-AFC1-4670-9BCB-3B250225334A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4BB2E5A9-6FC4-4779-A1AA-F9AFE7C878F2}"/>
              </a:ext>
            </a:extLst>
          </p:cNvPr>
          <p:cNvSpPr txBox="1"/>
          <p:nvPr/>
        </p:nvSpPr>
        <p:spPr>
          <a:xfrm>
            <a:off x="3778089" y="7744957"/>
            <a:ext cx="10948737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logo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dikiri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Pada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halaman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awal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sudah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berada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di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pilihan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Credit Card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Order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92" y="2912696"/>
            <a:ext cx="8243751" cy="463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12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2932837" y="-4170532"/>
            <a:ext cx="11659269" cy="1862806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447074" y="7663643"/>
            <a:ext cx="1284432" cy="1284432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621318" y="7136730"/>
            <a:ext cx="2924487" cy="31051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124691" y="554776"/>
            <a:ext cx="1853738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Payment Credit Card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55022816-6873-4789-B445-2F45CE6C32B4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FBE4BD6-8661-4AB2-83AD-BAC420F5BF8B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439FF911-4A70-4F2B-9D3F-8E2C83B3208D}"/>
              </a:ext>
            </a:extLst>
          </p:cNvPr>
          <p:cNvSpPr txBox="1"/>
          <p:nvPr/>
        </p:nvSpPr>
        <p:spPr>
          <a:xfrm>
            <a:off x="2628155" y="7576120"/>
            <a:ext cx="1487466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design, logo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berada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di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kiri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Order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Langsung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input data Credit Card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form yang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tersedia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Submit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diubah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menjadi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Confirm Payment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saat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di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klik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akan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muncul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pesan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pop up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B198C653-7ED0-4CBF-8130-367F5E3D42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58768" y="3054750"/>
            <a:ext cx="8885232" cy="4276018"/>
          </a:xfrm>
          <a:prstGeom prst="rect">
            <a:avLst/>
          </a:prstGeom>
        </p:spPr>
      </p:pic>
      <p:sp>
        <p:nvSpPr>
          <p:cNvPr id="15" name="Oval 14">
            <a:hlinkClick r:id="rId7" action="ppaction://hlinksldjump"/>
            <a:extLst>
              <a:ext uri="{FF2B5EF4-FFF2-40B4-BE49-F238E27FC236}">
                <a16:creationId xmlns:a16="http://schemas.microsoft.com/office/drawing/2014/main" id="{CF03195D-33D4-409A-8025-3285027CEDB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C9791F-CD4A-4F3C-832D-8E375A070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1" y="2795656"/>
            <a:ext cx="8494176" cy="47804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3380737">
            <a:off x="3295586" y="-3956709"/>
            <a:ext cx="11149219" cy="17813156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36130EA0-CDD5-4A85-95AF-C84E618D5B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3380737">
            <a:off x="3264803" y="-3970561"/>
            <a:ext cx="11149219" cy="178131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758302">
            <a:off x="16021397" y="7480676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19225" y="2525610"/>
            <a:ext cx="672870" cy="672870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3174312">
            <a:off x="17266826" y="401728"/>
            <a:ext cx="628954" cy="535936"/>
            <a:chOff x="0" y="0"/>
            <a:chExt cx="1930400" cy="16449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sp>
        <p:nvSpPr>
          <p:cNvPr id="10" name="Oval 9">
            <a:hlinkClick r:id="rId6" action="ppaction://hlinksldjump"/>
            <a:extLst>
              <a:ext uri="{FF2B5EF4-FFF2-40B4-BE49-F238E27FC236}">
                <a16:creationId xmlns:a16="http://schemas.microsoft.com/office/drawing/2014/main" id="{E27ECB9B-AB93-48DE-8630-271AFCF8E2F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CEC54D-5347-4496-B3B6-B14FC17F3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1" y="2689857"/>
            <a:ext cx="8741334" cy="4917000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90660710-966A-46E0-8273-D3D048A11F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6937" y="3078637"/>
            <a:ext cx="8885233" cy="4276018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E19A4359-B8BD-47E6-9918-D9F3DC15BDE9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FDA96A40-5C2E-4F62-A532-0CFB856B5C02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F7FC13DE-F303-46A4-BDD8-EBF7B62A643D}"/>
              </a:ext>
            </a:extLst>
          </p:cNvPr>
          <p:cNvSpPr txBox="1"/>
          <p:nvPr/>
        </p:nvSpPr>
        <p:spPr>
          <a:xfrm>
            <a:off x="3748924" y="7383806"/>
            <a:ext cx="10948737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logo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dikiri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Order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Pilihan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COD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diganti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Paypal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pilihan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Paypal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Account Type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Submit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diubah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menjadi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Log into my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Paypal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ED50A62-22E5-48AE-927F-1E81B92A2C60}"/>
              </a:ext>
            </a:extLst>
          </p:cNvPr>
          <p:cNvSpPr txBox="1"/>
          <p:nvPr/>
        </p:nvSpPr>
        <p:spPr>
          <a:xfrm>
            <a:off x="-124691" y="554776"/>
            <a:ext cx="1853738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Payment </a:t>
            </a:r>
            <a:r>
              <a:rPr lang="en-US" sz="9600" dirty="0" err="1">
                <a:solidFill>
                  <a:srgbClr val="F6F6F6"/>
                </a:solidFill>
                <a:latin typeface="Telegraf Bold"/>
              </a:rPr>
              <a:t>Paypal</a:t>
            </a:r>
            <a:endParaRPr lang="en-US" sz="9600" dirty="0">
              <a:solidFill>
                <a:srgbClr val="F6F6F6"/>
              </a:solidFill>
              <a:latin typeface="Telegraf Bold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9B9E9CCF-CC64-4053-9C1D-01972D8D46B4}"/>
              </a:ext>
            </a:extLst>
          </p:cNvPr>
          <p:cNvSpPr txBox="1"/>
          <p:nvPr/>
        </p:nvSpPr>
        <p:spPr>
          <a:xfrm>
            <a:off x="-155474" y="540924"/>
            <a:ext cx="1853738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Payment </a:t>
            </a:r>
            <a:r>
              <a:rPr lang="en-US" sz="9600" dirty="0" err="1">
                <a:solidFill>
                  <a:srgbClr val="F6F6F6"/>
                </a:solidFill>
                <a:latin typeface="Telegraf Bold"/>
              </a:rPr>
              <a:t>Paypal</a:t>
            </a:r>
            <a:endParaRPr lang="en-US" sz="9600" dirty="0">
              <a:solidFill>
                <a:srgbClr val="F6F6F6"/>
              </a:solidFill>
              <a:latin typeface="Telegraf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1454" y="3279128"/>
            <a:ext cx="4013324" cy="39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07"/>
              </a:lnSpc>
            </a:pPr>
            <a:r>
              <a:rPr lang="en-US" sz="29307" spc="-1406" dirty="0">
                <a:solidFill>
                  <a:srgbClr val="FF6769"/>
                </a:solidFill>
                <a:latin typeface="Quicksand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58155" y="3352800"/>
            <a:ext cx="5567502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>
                <a:solidFill>
                  <a:srgbClr val="3300FF"/>
                </a:solidFill>
                <a:latin typeface="Telegraf Bold"/>
              </a:rPr>
              <a:t>Fitur dan Layout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34813" y="-199790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191" y="8475727"/>
            <a:ext cx="782573" cy="78257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94643" flipV="1">
            <a:off x="-684302" y="1584356"/>
            <a:ext cx="2139195" cy="10695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424938" flipV="1">
            <a:off x="17542351" y="7140323"/>
            <a:ext cx="3486597" cy="174329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8100000">
            <a:off x="16088295" y="1229067"/>
            <a:ext cx="785485" cy="528135"/>
            <a:chOff x="0" y="0"/>
            <a:chExt cx="1930400" cy="12979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102570">
            <a:off x="794723" y="7143848"/>
            <a:ext cx="3237049" cy="3437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5985109">
            <a:off x="2761685" y="-2863341"/>
            <a:ext cx="11541545" cy="184399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268147">
            <a:off x="-433543" y="7302752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583059" y="8320529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961417">
            <a:off x="1908484" y="382759"/>
            <a:ext cx="531688" cy="35749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CDBB7"/>
            </a:solidFill>
          </p:spPr>
        </p:sp>
      </p:grpSp>
      <p:pic>
        <p:nvPicPr>
          <p:cNvPr id="13" name="Picture 8">
            <a:extLst>
              <a:ext uri="{FF2B5EF4-FFF2-40B4-BE49-F238E27FC236}">
                <a16:creationId xmlns:a16="http://schemas.microsoft.com/office/drawing/2014/main" id="{BCC2B1AC-7F12-4A7F-B9FD-AB9C468C59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6937" y="3078637"/>
            <a:ext cx="8885232" cy="4276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F0AAF-3FDB-4773-884E-EAC98133EC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1" y="2689857"/>
            <a:ext cx="8741334" cy="4907895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33CDBB8B-6B03-4884-A3D5-1BF5DCAC804E}"/>
              </a:ext>
            </a:extLst>
          </p:cNvPr>
          <p:cNvSpPr txBox="1"/>
          <p:nvPr/>
        </p:nvSpPr>
        <p:spPr>
          <a:xfrm>
            <a:off x="-208518" y="258366"/>
            <a:ext cx="18721373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400" dirty="0">
                <a:solidFill>
                  <a:srgbClr val="F6F6F6"/>
                </a:solidFill>
                <a:latin typeface="Telegraf Bold"/>
              </a:rPr>
              <a:t>Halaman Payment Net Banking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8668973-D215-4828-84FA-EF0523A1BBE2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16DE6C31-48DC-46FA-85A3-A72F79F292EE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B8B5E9D7-FDA6-42CC-BFC4-A899FA92FEE6}"/>
              </a:ext>
            </a:extLst>
          </p:cNvPr>
          <p:cNvSpPr txBox="1"/>
          <p:nvPr/>
        </p:nvSpPr>
        <p:spPr>
          <a:xfrm>
            <a:off x="3768342" y="7394110"/>
            <a:ext cx="1329742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logo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dikiri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Order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Pilihan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Bank Transfer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nama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Net Banking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Submit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diubah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menjadi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Proceed Payment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Terdapat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text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berisi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Note</a:t>
            </a:r>
          </a:p>
        </p:txBody>
      </p:sp>
      <p:sp>
        <p:nvSpPr>
          <p:cNvPr id="14" name="Oval 13">
            <a:hlinkClick r:id="rId10" action="ppaction://hlinksldjump"/>
            <a:extLst>
              <a:ext uri="{FF2B5EF4-FFF2-40B4-BE49-F238E27FC236}">
                <a16:creationId xmlns:a16="http://schemas.microsoft.com/office/drawing/2014/main" id="{CF03195D-33D4-409A-8025-3285027CEDB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3380737">
            <a:off x="3295586" y="-3956709"/>
            <a:ext cx="11149219" cy="178131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758302">
            <a:off x="16021397" y="7480676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19225" y="2525610"/>
            <a:ext cx="672870" cy="672870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3174312">
            <a:off x="17266826" y="401728"/>
            <a:ext cx="628954" cy="535936"/>
            <a:chOff x="0" y="0"/>
            <a:chExt cx="1930400" cy="16449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sp>
        <p:nvSpPr>
          <p:cNvPr id="10" name="Oval 9">
            <a:hlinkClick r:id="rId6" action="ppaction://hlinksldjump"/>
            <a:extLst>
              <a:ext uri="{FF2B5EF4-FFF2-40B4-BE49-F238E27FC236}">
                <a16:creationId xmlns:a16="http://schemas.microsoft.com/office/drawing/2014/main" id="{0193FD92-7521-442A-BA6A-1A3BA6BF270D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C9E26D48-074A-4EA0-BB98-C9861671DE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7" y="3078637"/>
            <a:ext cx="8885232" cy="4276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DE224F-7E1D-4226-8EB7-2CBC69CE4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1" y="2689857"/>
            <a:ext cx="8741333" cy="49170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163B8A18-FAF6-433E-ADF5-BF1A71504B2C}"/>
              </a:ext>
            </a:extLst>
          </p:cNvPr>
          <p:cNvSpPr txBox="1"/>
          <p:nvPr/>
        </p:nvSpPr>
        <p:spPr>
          <a:xfrm>
            <a:off x="-124691" y="554776"/>
            <a:ext cx="1853738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Payment E-Money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B115D94A-06A8-482B-886E-954258765786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27CBC94A-962E-4939-AB15-86E9AAD02575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87E02964-2B1A-4988-9F7C-B452C8C7D6FC}"/>
              </a:ext>
            </a:extLst>
          </p:cNvPr>
          <p:cNvSpPr txBox="1"/>
          <p:nvPr/>
        </p:nvSpPr>
        <p:spPr>
          <a:xfrm>
            <a:off x="3649150" y="7636404"/>
            <a:ext cx="1094873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logo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dikiri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atas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Order total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Submit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diubah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menjadi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Proceed Payment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text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berisi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Note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2932837" y="-4170532"/>
            <a:ext cx="11659269" cy="1862806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447074" y="7663643"/>
            <a:ext cx="1284432" cy="1284432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621318" y="7136730"/>
            <a:ext cx="2924487" cy="310515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C365789C-7A36-4614-A804-0AB2A6B773CB}"/>
              </a:ext>
            </a:extLst>
          </p:cNvPr>
          <p:cNvSpPr txBox="1"/>
          <p:nvPr/>
        </p:nvSpPr>
        <p:spPr>
          <a:xfrm>
            <a:off x="2511958" y="361001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Login</a:t>
            </a:r>
          </a:p>
        </p:txBody>
      </p:sp>
      <p:sp>
        <p:nvSpPr>
          <p:cNvPr id="12" name="Oval 11">
            <a:hlinkClick r:id="rId6" action="ppaction://hlinksldjump"/>
            <a:extLst>
              <a:ext uri="{FF2B5EF4-FFF2-40B4-BE49-F238E27FC236}">
                <a16:creationId xmlns:a16="http://schemas.microsoft.com/office/drawing/2014/main" id="{E41DCF7A-C33B-4432-A2E9-1D12DEF8B59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39779A-9D4B-4B17-88DF-007369ACCC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7" y="3078637"/>
            <a:ext cx="8885232" cy="4276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02B5AD-5746-4118-B2C9-652FFA664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10" y="2689857"/>
            <a:ext cx="8741333" cy="4917000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F4D997D8-964A-492B-85DB-F036FFD4BB0E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D1C25D2-DA60-476E-A1B9-C42B157D9248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2C3CCD50-0FAF-442E-98DC-A44498526E17}"/>
              </a:ext>
            </a:extLst>
          </p:cNvPr>
          <p:cNvSpPr txBox="1"/>
          <p:nvPr/>
        </p:nvSpPr>
        <p:spPr>
          <a:xfrm>
            <a:off x="3768341" y="8486864"/>
            <a:ext cx="1094873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yaitu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dibagian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input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boxnya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025248">
            <a:off x="4123492" y="-3574604"/>
            <a:ext cx="10503838" cy="167820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324186" y="642109"/>
            <a:ext cx="2139195" cy="106959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D06918DE-ECCA-4A99-820A-7B4445A70400}"/>
              </a:ext>
            </a:extLst>
          </p:cNvPr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Sign Up</a:t>
            </a:r>
          </a:p>
        </p:txBody>
      </p:sp>
      <p:sp>
        <p:nvSpPr>
          <p:cNvPr id="9" name="Oval 8">
            <a:hlinkClick r:id="rId8" action="ppaction://hlinksldjump"/>
            <a:extLst>
              <a:ext uri="{FF2B5EF4-FFF2-40B4-BE49-F238E27FC236}">
                <a16:creationId xmlns:a16="http://schemas.microsoft.com/office/drawing/2014/main" id="{46A9DCF4-92A9-4300-897C-C637E8D39C0B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6728C-83CA-4216-A3CA-57195DF9AC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8" y="3078638"/>
            <a:ext cx="8885232" cy="4276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76E918-D67B-4C8F-BF54-1CBB0ABCD8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09" y="2689858"/>
            <a:ext cx="8741334" cy="491700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4F900484-1850-494C-BB0D-5B731D2E576E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1DCA561-BA39-4364-A832-1B00668EAA50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BBD7ECB1-6F75-4292-8829-294E833B7227}"/>
              </a:ext>
            </a:extLst>
          </p:cNvPr>
          <p:cNvSpPr txBox="1"/>
          <p:nvPr/>
        </p:nvSpPr>
        <p:spPr>
          <a:xfrm>
            <a:off x="3768340" y="8247795"/>
            <a:ext cx="1094873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T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design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yaitu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dibagian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input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boxnya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Region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Choose Country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6447076">
            <a:off x="3338942" y="-2915471"/>
            <a:ext cx="11610116" cy="185495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61288">
            <a:off x="-433543" y="-523875"/>
            <a:ext cx="2924487" cy="3105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8F83C7-AAF0-400D-B4D0-6A56A3B9DBB0}"/>
              </a:ext>
            </a:extLst>
          </p:cNvPr>
          <p:cNvSpPr txBox="1"/>
          <p:nvPr/>
        </p:nvSpPr>
        <p:spPr>
          <a:xfrm>
            <a:off x="2104516" y="543170"/>
            <a:ext cx="14095308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F6F6F6"/>
                </a:solidFill>
                <a:latin typeface="Telegraf Bold"/>
              </a:rPr>
              <a:t>Halaman Forget Password 1</a:t>
            </a:r>
          </a:p>
        </p:txBody>
      </p:sp>
      <p:sp>
        <p:nvSpPr>
          <p:cNvPr id="9" name="Oval 8">
            <a:hlinkClick r:id="rId8" action="ppaction://hlinksldjump"/>
            <a:extLst>
              <a:ext uri="{FF2B5EF4-FFF2-40B4-BE49-F238E27FC236}">
                <a16:creationId xmlns:a16="http://schemas.microsoft.com/office/drawing/2014/main" id="{D63BCBAC-286B-49BB-A0B5-9B305F45A2FE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29EBF-62FF-4762-BD8E-67BF022421F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8" y="3078638"/>
            <a:ext cx="8885232" cy="4276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0C998-46DC-46FB-84B6-441AA2B767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07" y="2689857"/>
            <a:ext cx="8741335" cy="4917001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48A8F56F-C3BE-4D09-BB10-D594F9CE60BD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7C0A5C3-584E-4053-BCBF-3D409298DA98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0CCBD15-4B3C-4F25-AFF0-D090E088D88F}"/>
              </a:ext>
            </a:extLst>
          </p:cNvPr>
          <p:cNvSpPr txBox="1"/>
          <p:nvPr/>
        </p:nvSpPr>
        <p:spPr>
          <a:xfrm>
            <a:off x="3768340" y="8247795"/>
            <a:ext cx="1094873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Last Password dan Phone Number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endParaRPr lang="en-US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 Verify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Next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pada input box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4123020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E51E0A1-63A4-41DB-AA21-7B99FCB96CBB}"/>
              </a:ext>
            </a:extLst>
          </p:cNvPr>
          <p:cNvSpPr txBox="1"/>
          <p:nvPr/>
        </p:nvSpPr>
        <p:spPr>
          <a:xfrm>
            <a:off x="2057067" y="637572"/>
            <a:ext cx="14371282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F6F6F6"/>
                </a:solidFill>
                <a:latin typeface="Telegraf Bold"/>
              </a:rPr>
              <a:t>Halaman Forget Password 2</a:t>
            </a:r>
          </a:p>
        </p:txBody>
      </p:sp>
      <p:sp>
        <p:nvSpPr>
          <p:cNvPr id="10" name="Oval 9">
            <a:hlinkClick r:id="rId6" action="ppaction://hlinksldjump"/>
            <a:extLst>
              <a:ext uri="{FF2B5EF4-FFF2-40B4-BE49-F238E27FC236}">
                <a16:creationId xmlns:a16="http://schemas.microsoft.com/office/drawing/2014/main" id="{81460D4C-3612-4AA3-BC0B-134894C96AF4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3F7AB1-6A9E-4938-A7CF-958A3A0D0D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9" y="3078639"/>
            <a:ext cx="8885232" cy="4276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972AB9-9AC2-4933-B2C3-BAC27F3B9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08" y="2684999"/>
            <a:ext cx="8741334" cy="4887677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F5F1DD7-E66F-49A3-9279-D54886A81134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EC9A2E1-506B-4116-B4CD-23CBB0437112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D0800F6-5968-4BC6-8DBE-C1D558AF7ED1}"/>
              </a:ext>
            </a:extLst>
          </p:cNvPr>
          <p:cNvSpPr txBox="1"/>
          <p:nvPr/>
        </p:nvSpPr>
        <p:spPr>
          <a:xfrm>
            <a:off x="3346841" y="7961458"/>
            <a:ext cx="11791734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Pada Choose Option,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button yang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langsung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nge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link </a:t>
            </a:r>
            <a:r>
              <a:rPr lang="en-US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 Verify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dihapus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karena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yang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diatas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langsung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nge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link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page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148901" y="-3515313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943149" y="7963669"/>
            <a:ext cx="2924487" cy="3105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166438" flipV="1">
            <a:off x="-1069598" y="886058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4752" y="8487544"/>
            <a:ext cx="1028700" cy="10287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36DBD4-C0D5-4285-A24D-3B00ABADF58D}"/>
              </a:ext>
            </a:extLst>
          </p:cNvPr>
          <p:cNvSpPr txBox="1"/>
          <p:nvPr/>
        </p:nvSpPr>
        <p:spPr>
          <a:xfrm>
            <a:off x="2511955" y="712977"/>
            <a:ext cx="13461504" cy="120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690"/>
              </a:lnSpc>
            </a:pPr>
            <a:r>
              <a:rPr lang="en-US" sz="7900" dirty="0">
                <a:solidFill>
                  <a:srgbClr val="F6F6F6"/>
                </a:solidFill>
                <a:latin typeface="Telegraf Bold"/>
              </a:rPr>
              <a:t>Halaman Email Verification</a:t>
            </a:r>
          </a:p>
        </p:txBody>
      </p:sp>
      <p:sp>
        <p:nvSpPr>
          <p:cNvPr id="12" name="Oval 11">
            <a:hlinkClick r:id="rId8" action="ppaction://hlinksldjump"/>
            <a:extLst>
              <a:ext uri="{FF2B5EF4-FFF2-40B4-BE49-F238E27FC236}">
                <a16:creationId xmlns:a16="http://schemas.microsoft.com/office/drawing/2014/main" id="{369BF47A-53B5-4769-BA82-4533C73E9408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233734-901F-465B-ADC4-AF2BF0986A0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9" y="3078640"/>
            <a:ext cx="8877061" cy="42720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0E7ED3-5D93-4059-9FCC-A24BA1AEF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07" y="2685533"/>
            <a:ext cx="8741335" cy="4917001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54A6636E-0D45-4BB6-A824-AFB59BC2ED71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AC5A14B2-378E-4913-B2E3-3AEDFAC4D2B1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9E9D5A3F-09AC-4688-952A-F539F90CBDF1}"/>
              </a:ext>
            </a:extLst>
          </p:cNvPr>
          <p:cNvSpPr txBox="1"/>
          <p:nvPr/>
        </p:nvSpPr>
        <p:spPr>
          <a:xfrm>
            <a:off x="3346840" y="8145253"/>
            <a:ext cx="1179173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pada input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 Submit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nge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link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Home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Change Password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607463">
            <a:off x="3368428" y="-2810880"/>
            <a:ext cx="11764934" cy="18796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185893" y="396868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961417">
            <a:off x="1084584" y="9073120"/>
            <a:ext cx="550423" cy="370087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7109064" y="1000093"/>
            <a:ext cx="1864991" cy="93249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052498" y="5470128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DB4685F1-4591-42A0-8960-5A60CFBB1C3E}"/>
              </a:ext>
            </a:extLst>
          </p:cNvPr>
          <p:cNvSpPr txBox="1"/>
          <p:nvPr/>
        </p:nvSpPr>
        <p:spPr>
          <a:xfrm>
            <a:off x="813746" y="729360"/>
            <a:ext cx="16874297" cy="119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80"/>
              </a:lnSpc>
            </a:pPr>
            <a:r>
              <a:rPr lang="en-US" sz="7800" dirty="0">
                <a:solidFill>
                  <a:srgbClr val="F6F6F6"/>
                </a:solidFill>
                <a:latin typeface="Telegraf Bold"/>
              </a:rPr>
              <a:t>Halaman Phone Verification</a:t>
            </a:r>
          </a:p>
        </p:txBody>
      </p:sp>
      <p:sp>
        <p:nvSpPr>
          <p:cNvPr id="13" name="Oval 12">
            <a:hlinkClick r:id="rId8" action="ppaction://hlinksldjump"/>
            <a:extLst>
              <a:ext uri="{FF2B5EF4-FFF2-40B4-BE49-F238E27FC236}">
                <a16:creationId xmlns:a16="http://schemas.microsoft.com/office/drawing/2014/main" id="{1D077D17-37A6-4C8D-87B4-EC0210846503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3A2A27-B1BC-4617-99E5-D864A77D269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9" y="3078640"/>
            <a:ext cx="8877061" cy="4272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3458FF-0558-465B-B70A-79F4DD67BC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70" y="2636544"/>
            <a:ext cx="8741336" cy="4917001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96A7F595-7AC4-48E6-A830-4B532CE0C48D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39909A5-8B38-4FDE-A309-3B32DDF96F34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B8D75C9-35B4-40FF-A9E3-395F20CE71CF}"/>
              </a:ext>
            </a:extLst>
          </p:cNvPr>
          <p:cNvSpPr txBox="1"/>
          <p:nvPr/>
        </p:nvSpPr>
        <p:spPr>
          <a:xfrm>
            <a:off x="3346840" y="8145253"/>
            <a:ext cx="1179173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pada input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Button Submit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nge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link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Home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Change Password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5985109">
            <a:off x="2886376" y="-2877195"/>
            <a:ext cx="11541545" cy="184399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268147">
            <a:off x="-433543" y="7302752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583059" y="8320529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961417">
            <a:off x="1908484" y="382759"/>
            <a:ext cx="531688" cy="35749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CDBB7"/>
            </a:solidFill>
          </p:spPr>
        </p:sp>
      </p:grpSp>
      <p:sp>
        <p:nvSpPr>
          <p:cNvPr id="10" name="TextBox 7">
            <a:extLst>
              <a:ext uri="{FF2B5EF4-FFF2-40B4-BE49-F238E27FC236}">
                <a16:creationId xmlns:a16="http://schemas.microsoft.com/office/drawing/2014/main" id="{8BE1C9A4-A7F4-41BE-A4FE-B8AD1C85C879}"/>
              </a:ext>
            </a:extLst>
          </p:cNvPr>
          <p:cNvSpPr txBox="1"/>
          <p:nvPr/>
        </p:nvSpPr>
        <p:spPr>
          <a:xfrm>
            <a:off x="0" y="621405"/>
            <a:ext cx="18288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Change Password</a:t>
            </a:r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08ACDE16-6D83-418D-B1DA-EEC305C00959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5CCED-94E2-4494-8690-ED6D6426A6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48" y="1944148"/>
            <a:ext cx="13461504" cy="75720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3718983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E93D995-5809-49ED-9C95-4FF3345E3E52}"/>
              </a:ext>
            </a:extLst>
          </p:cNvPr>
          <p:cNvSpPr txBox="1"/>
          <p:nvPr/>
        </p:nvSpPr>
        <p:spPr>
          <a:xfrm>
            <a:off x="2413248" y="577538"/>
            <a:ext cx="13461504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9240"/>
              </a:lnSpc>
            </a:pPr>
            <a:r>
              <a:rPr lang="en-US" sz="8400" dirty="0">
                <a:solidFill>
                  <a:srgbClr val="F6F6F6"/>
                </a:solidFill>
                <a:latin typeface="Telegraf Bold"/>
              </a:rPr>
              <a:t>Halaman My Profile</a:t>
            </a:r>
          </a:p>
        </p:txBody>
      </p:sp>
      <p:sp>
        <p:nvSpPr>
          <p:cNvPr id="10" name="Oval 9">
            <a:hlinkClick r:id="rId6" action="ppaction://hlinksldjump"/>
            <a:extLst>
              <a:ext uri="{FF2B5EF4-FFF2-40B4-BE49-F238E27FC236}">
                <a16:creationId xmlns:a16="http://schemas.microsoft.com/office/drawing/2014/main" id="{6C64851E-B195-4D16-8871-63EDEE8B01F9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DECD8-553F-4C50-8FBE-04D6F96566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66939" y="3078640"/>
            <a:ext cx="8877061" cy="4272085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46C25411-521C-4AD9-A4C1-ADF89847490F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47BEE94B-F393-45A5-B0A5-47621CA8D19E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961C323-1AB5-48E5-B277-B6060AD5EB92}"/>
              </a:ext>
            </a:extLst>
          </p:cNvPr>
          <p:cNvSpPr txBox="1"/>
          <p:nvPr/>
        </p:nvSpPr>
        <p:spPr>
          <a:xfrm>
            <a:off x="5831793" y="8150031"/>
            <a:ext cx="681575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pada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Order History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74" y="2927921"/>
            <a:ext cx="8434631" cy="45735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5292"/>
          <a:stretch>
            <a:fillRect/>
          </a:stretch>
        </p:blipFill>
        <p:spPr>
          <a:xfrm rot="5658904">
            <a:off x="2353479" y="-2157213"/>
            <a:ext cx="12648684" cy="202088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248" y="554740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Home</a:t>
            </a:r>
          </a:p>
        </p:txBody>
      </p:sp>
      <p:grpSp>
        <p:nvGrpSpPr>
          <p:cNvPr id="4" name="Group 4"/>
          <p:cNvGrpSpPr/>
          <p:nvPr/>
        </p:nvGrpSpPr>
        <p:grpSpPr>
          <a:xfrm rot="8100000">
            <a:off x="171523" y="300198"/>
            <a:ext cx="785485" cy="528135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700000">
            <a:off x="15128746" y="-256790"/>
            <a:ext cx="2924487" cy="3105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166438" flipV="1">
            <a:off x="1343651" y="9438235"/>
            <a:ext cx="2139195" cy="1069598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590989" y="7620763"/>
            <a:ext cx="782573" cy="78257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92070" y="3089519"/>
            <a:ext cx="8851930" cy="4268528"/>
          </a:xfrm>
          <a:prstGeom prst="rect">
            <a:avLst/>
          </a:prstGeom>
        </p:spPr>
      </p:pic>
      <p:sp>
        <p:nvSpPr>
          <p:cNvPr id="13" name="Oval 12">
            <a:hlinkClick r:id="rId10" action="ppaction://hlinksldjump"/>
            <a:extLst>
              <a:ext uri="{FF2B5EF4-FFF2-40B4-BE49-F238E27FC236}">
                <a16:creationId xmlns:a16="http://schemas.microsoft.com/office/drawing/2014/main" id="{3B82F299-CD03-4789-9494-638875BA34A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D">
              <a:cs typeface="Calibri"/>
            </a:endParaRPr>
          </a:p>
        </p:txBody>
      </p:sp>
      <p:sp>
        <p:nvSpPr>
          <p:cNvPr id="14" name="Oval 13">
            <a:hlinkClick r:id="rId11" action="ppaction://hlinksldjump"/>
            <a:extLst>
              <a:ext uri="{FF2B5EF4-FFF2-40B4-BE49-F238E27FC236}">
                <a16:creationId xmlns:a16="http://schemas.microsoft.com/office/drawing/2014/main" id="{BAF4555E-EA47-4250-9E07-CC1C3B74D8C7}"/>
              </a:ext>
            </a:extLst>
          </p:cNvPr>
          <p:cNvSpPr/>
          <p:nvPr/>
        </p:nvSpPr>
        <p:spPr>
          <a:xfrm>
            <a:off x="16902289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D">
              <a:cs typeface="Calibri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19ECC67-8380-487E-A9AC-269C0F9D6848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BD3E93A-8DBF-4BB1-93B7-D29E18C96E9E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943E0EA1-0F9A-473E-8597-18F0C58FEE0D}"/>
              </a:ext>
            </a:extLst>
          </p:cNvPr>
          <p:cNvSpPr txBox="1"/>
          <p:nvPr/>
        </p:nvSpPr>
        <p:spPr>
          <a:xfrm>
            <a:off x="3947264" y="7767857"/>
            <a:ext cx="1061466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Telegraf" panose="020B0604020202020204" charset="0"/>
              </a:rPr>
              <a:t>Warna i</a:t>
            </a:r>
            <a:r>
              <a:rPr lang="it-IT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con Cart dan Profile ganti dari biru jadi hitam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Telegraf" panose="020B0604020202020204" charset="0"/>
              </a:rPr>
              <a:t>Pada C</a:t>
            </a:r>
            <a:r>
              <a:rPr lang="it-IT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arousel ada tambahan yaitu terdapat 7 garis dibawah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Telegraf" panose="020B0604020202020204" charset="0"/>
              </a:rPr>
              <a:t>Tambahan slide baru berupa Big Sale untuk event-event tertentu</a:t>
            </a:r>
            <a:endParaRPr lang="it-IT" sz="3200" b="0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98" y="2847532"/>
            <a:ext cx="8729970" cy="47196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6447076">
            <a:off x="3338942" y="-2915471"/>
            <a:ext cx="11610116" cy="185495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61288">
            <a:off x="-433543" y="-523875"/>
            <a:ext cx="2924487" cy="3105150"/>
          </a:xfrm>
          <a:prstGeom prst="rect">
            <a:avLst/>
          </a:prstGeom>
        </p:spPr>
      </p:pic>
      <p:sp>
        <p:nvSpPr>
          <p:cNvPr id="7" name="Oval 6">
            <a:hlinkClick r:id="rId8" action="ppaction://hlinksldjump"/>
            <a:extLst>
              <a:ext uri="{FF2B5EF4-FFF2-40B4-BE49-F238E27FC236}">
                <a16:creationId xmlns:a16="http://schemas.microsoft.com/office/drawing/2014/main" id="{F3348418-8B13-4699-921A-F23BAC786C9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highlight>
                <a:srgbClr val="FFFF00"/>
              </a:highlight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52257FBD-4028-41B5-ACA4-33E17D70DDAE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2F818ACC-0E81-4B7E-B9B3-7EB1ABEA666C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B0367A-5E15-4FAB-A01E-5821ACDC1C9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6937" y="3078636"/>
            <a:ext cx="8877064" cy="4272087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B6BDD4AD-195C-477A-BC32-58467500C1CF}"/>
              </a:ext>
            </a:extLst>
          </p:cNvPr>
          <p:cNvSpPr txBox="1"/>
          <p:nvPr/>
        </p:nvSpPr>
        <p:spPr>
          <a:xfrm>
            <a:off x="2413248" y="577538"/>
            <a:ext cx="13461504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9240"/>
              </a:lnSpc>
            </a:pPr>
            <a:r>
              <a:rPr lang="en-US" sz="8400" dirty="0" err="1">
                <a:solidFill>
                  <a:srgbClr val="F6F6F6"/>
                </a:solidFill>
                <a:latin typeface="Telegraf Bold"/>
              </a:rPr>
              <a:t>Halaman</a:t>
            </a:r>
            <a:r>
              <a:rPr lang="en-US" sz="8400">
                <a:solidFill>
                  <a:srgbClr val="F6F6F6"/>
                </a:solidFill>
                <a:latin typeface="Telegraf Bold"/>
              </a:rPr>
              <a:t> Edit My </a:t>
            </a:r>
            <a:r>
              <a:rPr lang="en-US" sz="8400" dirty="0">
                <a:solidFill>
                  <a:srgbClr val="F6F6F6"/>
                </a:solidFill>
                <a:latin typeface="Telegraf Bold"/>
              </a:rPr>
              <a:t>Profile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7DE7E26-AF35-4B8C-8A39-6D9A5B27CF30}"/>
              </a:ext>
            </a:extLst>
          </p:cNvPr>
          <p:cNvSpPr txBox="1"/>
          <p:nvPr/>
        </p:nvSpPr>
        <p:spPr>
          <a:xfrm>
            <a:off x="5831793" y="8150031"/>
            <a:ext cx="681575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Perbedaan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layout pada input 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D82C6C-55CF-41D4-ABBF-92D0AA155B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69" y="2616120"/>
            <a:ext cx="8741335" cy="491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96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3718983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E93D995-5809-49ED-9C95-4FF3345E3E52}"/>
              </a:ext>
            </a:extLst>
          </p:cNvPr>
          <p:cNvSpPr txBox="1"/>
          <p:nvPr/>
        </p:nvSpPr>
        <p:spPr>
          <a:xfrm>
            <a:off x="2413248" y="577538"/>
            <a:ext cx="13461504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9240"/>
              </a:lnSpc>
            </a:pPr>
            <a:r>
              <a:rPr lang="en-US" sz="8400" dirty="0" err="1">
                <a:solidFill>
                  <a:srgbClr val="F6F6F6"/>
                </a:solidFill>
                <a:latin typeface="Telegraf Bold"/>
              </a:rPr>
              <a:t>Halaman</a:t>
            </a:r>
            <a:r>
              <a:rPr lang="en-US" sz="8400" dirty="0">
                <a:solidFill>
                  <a:srgbClr val="F6F6F6"/>
                </a:solidFill>
                <a:latin typeface="Telegraf Bold"/>
              </a:rPr>
              <a:t> Order History</a:t>
            </a:r>
          </a:p>
        </p:txBody>
      </p:sp>
      <p:sp>
        <p:nvSpPr>
          <p:cNvPr id="10" name="Oval 9">
            <a:hlinkClick r:id="rId6" action="ppaction://hlinksldjump"/>
            <a:extLst>
              <a:ext uri="{FF2B5EF4-FFF2-40B4-BE49-F238E27FC236}">
                <a16:creationId xmlns:a16="http://schemas.microsoft.com/office/drawing/2014/main" id="{6C64851E-B195-4D16-8871-63EDEE8B01F9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53" y="1953693"/>
            <a:ext cx="13619898" cy="73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1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60486" y="3989070"/>
            <a:ext cx="4002210" cy="225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FF6769"/>
                </a:solidFill>
                <a:latin typeface="Telegraf Bold"/>
              </a:rPr>
              <a:t>alur proses perpindahan halaman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58114" y="3472260"/>
            <a:ext cx="4013324" cy="390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07"/>
              </a:lnSpc>
            </a:pPr>
            <a:r>
              <a:rPr lang="en-US" sz="29307" spc="-1406" dirty="0">
                <a:solidFill>
                  <a:srgbClr val="0050F5"/>
                </a:solidFill>
                <a:latin typeface="Quicksand"/>
              </a:rPr>
              <a:t>02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7572" y="1141866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6" name="Group 6"/>
          <p:cNvGrpSpPr/>
          <p:nvPr/>
        </p:nvGrpSpPr>
        <p:grpSpPr>
          <a:xfrm rot="8100000">
            <a:off x="9506480" y="8200916"/>
            <a:ext cx="785485" cy="528135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02570">
            <a:off x="15605902" y="7852115"/>
            <a:ext cx="3237049" cy="34370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94643" flipV="1">
            <a:off x="14673267" y="607067"/>
            <a:ext cx="2139195" cy="10695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30975" y="7705725"/>
            <a:ext cx="2924487" cy="310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  <p:txBody>
          <a:bodyPr/>
          <a:lstStyle/>
          <a:p>
            <a:endParaRPr lang="en-ID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>
            <a:hlinkClick r:id="rId9" action="ppaction://hlinksldjump"/>
          </p:cNvPr>
          <p:cNvSpPr txBox="1"/>
          <p:nvPr/>
        </p:nvSpPr>
        <p:spPr>
          <a:xfrm>
            <a:off x="6573331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chemeClr val="bg1"/>
                </a:solidFill>
                <a:latin typeface="Quicksan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chemeClr val="bg1"/>
                </a:solidFill>
                <a:latin typeface="Quicksan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978694"/>
            <a:ext cx="5032045" cy="2942594"/>
            <a:chOff x="0" y="-66675"/>
            <a:chExt cx="6709394" cy="392345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709394" cy="683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FFFF"/>
                  </a:solidFill>
                  <a:latin typeface="Telegraf Bold"/>
                </a:rPr>
                <a:t>LOGO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96335"/>
              <a:ext cx="6709394" cy="2260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Logo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back to Home</a:t>
              </a:r>
              <a:endParaRPr lang="en-US" sz="3199" spc="63" dirty="0">
                <a:solidFill>
                  <a:srgbClr val="FFFFFF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FFFFF"/>
                </a:solidFill>
                <a:latin typeface="Telegraf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02</a:t>
            </a:r>
            <a:endParaRPr lang="en-US" sz="8000" spc="-384" dirty="0">
              <a:solidFill>
                <a:srgbClr val="0050F5"/>
              </a:solidFill>
              <a:latin typeface="Quicksand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3">
            <a:hlinkClick r:id="rId9" action="ppaction://hlinksldjump"/>
          </p:cNvPr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03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30328">
            <a:off x="6461028" y="8519732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3728097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801281" y="511734"/>
            <a:ext cx="5854901" cy="4259829"/>
            <a:chOff x="-112450" y="232134"/>
            <a:chExt cx="7536310" cy="5679771"/>
          </a:xfrm>
        </p:grpSpPr>
        <p:sp>
          <p:nvSpPr>
            <p:cNvPr id="24" name="TextBox 24"/>
            <p:cNvSpPr txBox="1"/>
            <p:nvPr/>
          </p:nvSpPr>
          <p:spPr>
            <a:xfrm>
              <a:off x="-112450" y="232134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6769"/>
                  </a:solidFill>
                  <a:latin typeface="Telegraf Bold"/>
                </a:rPr>
                <a:t>NAVIGATION BAR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13909" y="1343134"/>
              <a:ext cx="7437769" cy="4568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 to HOME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CATEGORIES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    to CATEGORIES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PRODUCTS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 to PRODUCTS section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5536" y="5460410"/>
            <a:ext cx="5947912" cy="4181928"/>
            <a:chOff x="-202519" y="42763"/>
            <a:chExt cx="7930550" cy="5575903"/>
          </a:xfrm>
        </p:grpSpPr>
        <p:sp>
          <p:nvSpPr>
            <p:cNvPr id="27" name="TextBox 27"/>
            <p:cNvSpPr txBox="1"/>
            <p:nvPr/>
          </p:nvSpPr>
          <p:spPr>
            <a:xfrm>
              <a:off x="-75004" y="42763"/>
              <a:ext cx="7803035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0050F5"/>
                  </a:solidFill>
                  <a:latin typeface="Telegraf Bold"/>
                </a:rPr>
                <a:t>NAVIGATION BAR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202519" y="1049895"/>
              <a:ext cx="7803035" cy="4568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/>
                </a:rPr>
                <a:t>Click ABOUT US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/>
                </a:rPr>
                <a:t>    to ABOUT US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/>
                </a:rPr>
                <a:t>Click GALLERY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    to GALLERY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/>
                </a:rPr>
                <a:t>Click CONTACT US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/>
                </a:rPr>
                <a:t>    to CONTACT US section</a:t>
              </a:r>
            </a:p>
          </p:txBody>
        </p:sp>
      </p:grpSp>
      <p:sp>
        <p:nvSpPr>
          <p:cNvPr id="32" name="Isosceles Triangle 31">
            <a:hlinkClick r:id="rId9" action="ppaction://hlinksldjump"/>
            <a:extLst>
              <a:ext uri="{FF2B5EF4-FFF2-40B4-BE49-F238E27FC236}">
                <a16:creationId xmlns:a16="http://schemas.microsoft.com/office/drawing/2014/main" id="{497A6604-6875-42EB-9681-3D7C656AF089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9" action="ppaction://hlinksldjump"/>
            <a:extLst>
              <a:ext uri="{FF2B5EF4-FFF2-40B4-BE49-F238E27FC236}">
                <a16:creationId xmlns:a16="http://schemas.microsoft.com/office/drawing/2014/main" id="{B86D532B-0D6A-4227-BDDE-C4F07D97F46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9" action="ppaction://hlinksldjump"/>
            <a:extLst>
              <a:ext uri="{FF2B5EF4-FFF2-40B4-BE49-F238E27FC236}">
                <a16:creationId xmlns:a16="http://schemas.microsoft.com/office/drawing/2014/main" id="{376876E0-2306-4CEA-9A2D-E6E30BF58FC8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9" action="ppaction://hlinksldjump"/>
            <a:extLst>
              <a:ext uri="{FF2B5EF4-FFF2-40B4-BE49-F238E27FC236}">
                <a16:creationId xmlns:a16="http://schemas.microsoft.com/office/drawing/2014/main" id="{DD68A7FE-A16D-4D63-9048-E8704955645A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9">
            <a:extLst>
              <a:ext uri="{FF2B5EF4-FFF2-40B4-BE49-F238E27FC236}">
                <a16:creationId xmlns:a16="http://schemas.microsoft.com/office/drawing/2014/main" id="{D19E4854-F986-4DA2-A8EA-B4C0A36703AD}"/>
              </a:ext>
            </a:extLst>
          </p:cNvPr>
          <p:cNvGrpSpPr/>
          <p:nvPr/>
        </p:nvGrpSpPr>
        <p:grpSpPr>
          <a:xfrm>
            <a:off x="10543478" y="6507659"/>
            <a:ext cx="5811983" cy="2942593"/>
            <a:chOff x="0" y="-66675"/>
            <a:chExt cx="6709394" cy="3923459"/>
          </a:xfrm>
        </p:grpSpPr>
        <p:sp>
          <p:nvSpPr>
            <p:cNvPr id="37" name="TextBox 30">
              <a:extLst>
                <a:ext uri="{FF2B5EF4-FFF2-40B4-BE49-F238E27FC236}">
                  <a16:creationId xmlns:a16="http://schemas.microsoft.com/office/drawing/2014/main" id="{E56D9174-2F08-4710-AB64-8E95032CCFD5}"/>
                </a:ext>
              </a:extLst>
            </p:cNvPr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FFFF"/>
                  </a:solidFill>
                  <a:latin typeface="Telegraf Bold"/>
                </a:rPr>
                <a:t>SEARCH BAR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38" name="TextBox 31">
              <a:extLst>
                <a:ext uri="{FF2B5EF4-FFF2-40B4-BE49-F238E27FC236}">
                  <a16:creationId xmlns:a16="http://schemas.microsoft.com/office/drawing/2014/main" id="{09B4B776-12EC-4F94-ACB8-36AE694209B6}"/>
                </a:ext>
              </a:extLst>
            </p:cNvPr>
            <p:cNvSpPr txBox="1"/>
            <p:nvPr/>
          </p:nvSpPr>
          <p:spPr>
            <a:xfrm>
              <a:off x="0" y="1596335"/>
              <a:ext cx="6709394" cy="2260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Search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type to Search Something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>
            <a:extLst>
              <a:ext uri="{FF2B5EF4-FFF2-40B4-BE49-F238E27FC236}">
                <a16:creationId xmlns:a16="http://schemas.microsoft.com/office/drawing/2014/main" id="{4070FD05-E2DE-4672-82BA-24D68C7E4A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072165">
            <a:off x="8385299" y="-932635"/>
            <a:ext cx="2084101" cy="2212849"/>
          </a:xfrm>
          <a:prstGeom prst="rect">
            <a:avLst/>
          </a:prstGeom>
        </p:spPr>
      </p:pic>
      <p:sp>
        <p:nvSpPr>
          <p:cNvPr id="77" name="AutoShape 3">
            <a:extLst>
              <a:ext uri="{FF2B5EF4-FFF2-40B4-BE49-F238E27FC236}">
                <a16:creationId xmlns:a16="http://schemas.microsoft.com/office/drawing/2014/main" id="{9EBE3C59-A9FF-4663-B263-AB30C5E3F6A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A9D5636-B478-4F89-8E60-4977EC4386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7061129" y="4438519"/>
            <a:ext cx="1516959" cy="758480"/>
          </a:xfrm>
          <a:prstGeom prst="rect">
            <a:avLst/>
          </a:prstGeom>
        </p:spPr>
      </p:pic>
      <p:pic>
        <p:nvPicPr>
          <p:cNvPr id="79" name="Picture 5">
            <a:extLst>
              <a:ext uri="{FF2B5EF4-FFF2-40B4-BE49-F238E27FC236}">
                <a16:creationId xmlns:a16="http://schemas.microsoft.com/office/drawing/2014/main" id="{8C8ADA41-97A8-43BC-A8A0-D344F4444B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80" name="AutoShape 6">
            <a:extLst>
              <a:ext uri="{FF2B5EF4-FFF2-40B4-BE49-F238E27FC236}">
                <a16:creationId xmlns:a16="http://schemas.microsoft.com/office/drawing/2014/main" id="{B8016A62-763F-43C4-90EC-FE1EBD554EC5}"/>
              </a:ext>
            </a:extLst>
          </p:cNvPr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81" name="TextBox 7">
            <a:extLst>
              <a:ext uri="{FF2B5EF4-FFF2-40B4-BE49-F238E27FC236}">
                <a16:creationId xmlns:a16="http://schemas.microsoft.com/office/drawing/2014/main" id="{BA9FF4EF-6D66-43B5-A8A6-95847A9351A4}"/>
              </a:ext>
            </a:extLst>
          </p:cNvPr>
          <p:cNvSpPr txBox="1"/>
          <p:nvPr/>
        </p:nvSpPr>
        <p:spPr>
          <a:xfrm>
            <a:off x="6573331" y="620966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05</a:t>
            </a:r>
          </a:p>
        </p:txBody>
      </p:sp>
      <p:sp>
        <p:nvSpPr>
          <p:cNvPr id="82" name="TextBox 8">
            <a:extLst>
              <a:ext uri="{FF2B5EF4-FFF2-40B4-BE49-F238E27FC236}">
                <a16:creationId xmlns:a16="http://schemas.microsoft.com/office/drawing/2014/main" id="{51441576-AA99-44BD-9017-116055F13097}"/>
              </a:ext>
            </a:extLst>
          </p:cNvPr>
          <p:cNvSpPr txBox="1"/>
          <p:nvPr/>
        </p:nvSpPr>
        <p:spPr>
          <a:xfrm>
            <a:off x="15944874" y="6032532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08</a:t>
            </a:r>
          </a:p>
        </p:txBody>
      </p:sp>
      <p:sp>
        <p:nvSpPr>
          <p:cNvPr id="83" name="TextBox 9">
            <a:extLst>
              <a:ext uri="{FF2B5EF4-FFF2-40B4-BE49-F238E27FC236}">
                <a16:creationId xmlns:a16="http://schemas.microsoft.com/office/drawing/2014/main" id="{C1533C41-A0C7-4DEA-AF74-D2D7042AD2F4}"/>
              </a:ext>
            </a:extLst>
          </p:cNvPr>
          <p:cNvSpPr txBox="1"/>
          <p:nvPr/>
        </p:nvSpPr>
        <p:spPr>
          <a:xfrm>
            <a:off x="10538061" y="962025"/>
            <a:ext cx="2228874" cy="54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28">
                <a:solidFill>
                  <a:srgbClr val="0050F5"/>
                </a:solidFill>
                <a:latin typeface="Telegraf Bold"/>
              </a:rPr>
              <a:t>PROFILE</a:t>
            </a:r>
          </a:p>
        </p:txBody>
      </p:sp>
      <p:sp>
        <p:nvSpPr>
          <p:cNvPr id="84" name="TextBox 10">
            <a:extLst>
              <a:ext uri="{FF2B5EF4-FFF2-40B4-BE49-F238E27FC236}">
                <a16:creationId xmlns:a16="http://schemas.microsoft.com/office/drawing/2014/main" id="{85611369-4566-43A8-87B8-DD65F42F316A}"/>
              </a:ext>
            </a:extLst>
          </p:cNvPr>
          <p:cNvSpPr txBox="1"/>
          <p:nvPr/>
        </p:nvSpPr>
        <p:spPr>
          <a:xfrm>
            <a:off x="9427350" y="1779614"/>
            <a:ext cx="4457748" cy="2935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1"/>
              </a:lnSpc>
            </a:pPr>
            <a:r>
              <a:rPr lang="en-US" sz="2322" spc="46" dirty="0">
                <a:solidFill>
                  <a:srgbClr val="0050F5"/>
                </a:solidFill>
                <a:latin typeface="Telegraf"/>
              </a:rPr>
              <a:t>Click Profile icon</a:t>
            </a:r>
          </a:p>
          <a:p>
            <a:pPr>
              <a:lnSpc>
                <a:spcPts val="3251"/>
              </a:lnSpc>
            </a:pPr>
            <a:r>
              <a:rPr lang="en-US" sz="871" spc="17" dirty="0">
                <a:solidFill>
                  <a:srgbClr val="0050F5"/>
                </a:solidFill>
                <a:latin typeface="Telegraf" panose="020B0604020202020204" charset="0"/>
              </a:rPr>
              <a:t>    </a:t>
            </a: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if (</a:t>
            </a:r>
            <a:r>
              <a:rPr lang="en-US" sz="2320" spc="17" dirty="0" err="1">
                <a:solidFill>
                  <a:srgbClr val="0050F5"/>
                </a:solidFill>
                <a:latin typeface="Telegraf" panose="020B0604020202020204" charset="0"/>
              </a:rPr>
              <a:t>haventLogin</a:t>
            </a: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()) then 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choose Login or Sign Up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if (Login) then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 to Login (new page)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else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 to Sign Up (new page)</a:t>
            </a:r>
          </a:p>
        </p:txBody>
      </p:sp>
      <p:sp>
        <p:nvSpPr>
          <p:cNvPr id="85" name="TextBox 11">
            <a:extLst>
              <a:ext uri="{FF2B5EF4-FFF2-40B4-BE49-F238E27FC236}">
                <a16:creationId xmlns:a16="http://schemas.microsoft.com/office/drawing/2014/main" id="{26B9DF5B-4D12-4E57-BA4F-2366A455C413}"/>
              </a:ext>
            </a:extLst>
          </p:cNvPr>
          <p:cNvSpPr txBox="1"/>
          <p:nvPr/>
        </p:nvSpPr>
        <p:spPr>
          <a:xfrm>
            <a:off x="15897249" y="561975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06</a:t>
            </a:r>
          </a:p>
        </p:txBody>
      </p:sp>
      <p:sp>
        <p:nvSpPr>
          <p:cNvPr id="86" name="TextBox 12">
            <a:extLst>
              <a:ext uri="{FF2B5EF4-FFF2-40B4-BE49-F238E27FC236}">
                <a16:creationId xmlns:a16="http://schemas.microsoft.com/office/drawing/2014/main" id="{BEC8179D-166D-4F8B-B422-BB965DDDDA3D}"/>
              </a:ext>
            </a:extLst>
          </p:cNvPr>
          <p:cNvSpPr txBox="1"/>
          <p:nvPr/>
        </p:nvSpPr>
        <p:spPr>
          <a:xfrm>
            <a:off x="6753249" y="6079781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07</a:t>
            </a:r>
          </a:p>
        </p:txBody>
      </p:sp>
      <p:pic>
        <p:nvPicPr>
          <p:cNvPr id="87" name="Picture 13">
            <a:extLst>
              <a:ext uri="{FF2B5EF4-FFF2-40B4-BE49-F238E27FC236}">
                <a16:creationId xmlns:a16="http://schemas.microsoft.com/office/drawing/2014/main" id="{A81E7840-CD77-4729-B9BE-8BEE3C7CC8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914538" y="8751423"/>
            <a:ext cx="2215000" cy="2351834"/>
          </a:xfrm>
          <a:prstGeom prst="rect">
            <a:avLst/>
          </a:prstGeom>
        </p:spPr>
      </p:pic>
      <p:grpSp>
        <p:nvGrpSpPr>
          <p:cNvPr id="88" name="Group 14">
            <a:extLst>
              <a:ext uri="{FF2B5EF4-FFF2-40B4-BE49-F238E27FC236}">
                <a16:creationId xmlns:a16="http://schemas.microsoft.com/office/drawing/2014/main" id="{0312F462-17B8-489D-853B-18577F0E2AF0}"/>
              </a:ext>
            </a:extLst>
          </p:cNvPr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37C7584B-A31D-435E-8F86-135C3E387A4F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DF530BA8-0463-40E3-A7F1-68C8856857A5}"/>
              </a:ext>
            </a:extLst>
          </p:cNvPr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0501BD26-06CD-48F0-9151-2A31C2B3BF05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92" name="Group 18">
            <a:extLst>
              <a:ext uri="{FF2B5EF4-FFF2-40B4-BE49-F238E27FC236}">
                <a16:creationId xmlns:a16="http://schemas.microsoft.com/office/drawing/2014/main" id="{19E00C9F-118A-4619-B2C1-A96C003F0479}"/>
              </a:ext>
            </a:extLst>
          </p:cNvPr>
          <p:cNvGrpSpPr/>
          <p:nvPr/>
        </p:nvGrpSpPr>
        <p:grpSpPr>
          <a:xfrm rot="8961417">
            <a:off x="9430177" y="5777654"/>
            <a:ext cx="342860" cy="230528"/>
            <a:chOff x="0" y="0"/>
            <a:chExt cx="1930400" cy="1297940"/>
          </a:xfrm>
        </p:grpSpPr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0C69C84B-D30A-443D-9122-C5AD5D09D266}"/>
                </a:ext>
              </a:extLst>
            </p:cNvPr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94" name="Group 20">
            <a:extLst>
              <a:ext uri="{FF2B5EF4-FFF2-40B4-BE49-F238E27FC236}">
                <a16:creationId xmlns:a16="http://schemas.microsoft.com/office/drawing/2014/main" id="{0BCF3418-F3D4-47D8-A6D5-CCBED6410FBB}"/>
              </a:ext>
            </a:extLst>
          </p:cNvPr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A9ADA58E-1C43-47D3-84B2-0972EA60F53E}"/>
                </a:ext>
              </a:extLst>
            </p:cNvPr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sp>
        <p:nvSpPr>
          <p:cNvPr id="96" name="TextBox 22">
            <a:extLst>
              <a:ext uri="{FF2B5EF4-FFF2-40B4-BE49-F238E27FC236}">
                <a16:creationId xmlns:a16="http://schemas.microsoft.com/office/drawing/2014/main" id="{47C09C9C-74EA-4896-84F2-21100C0265BB}"/>
              </a:ext>
            </a:extLst>
          </p:cNvPr>
          <p:cNvSpPr txBox="1"/>
          <p:nvPr/>
        </p:nvSpPr>
        <p:spPr>
          <a:xfrm>
            <a:off x="13321539" y="1120402"/>
            <a:ext cx="4670019" cy="3781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1"/>
              </a:lnSpc>
            </a:pPr>
            <a:r>
              <a:rPr lang="en-US" sz="2322" spc="46" dirty="0">
                <a:solidFill>
                  <a:srgbClr val="0050F5"/>
                </a:solidFill>
                <a:latin typeface="Telegraf" panose="020B0604020202020204" charset="0"/>
              </a:rPr>
              <a:t>else </a:t>
            </a:r>
          </a:p>
          <a:p>
            <a:pPr>
              <a:lnSpc>
                <a:spcPts val="3251"/>
              </a:lnSpc>
            </a:pPr>
            <a:r>
              <a:rPr lang="en-US" sz="871" spc="17" dirty="0">
                <a:solidFill>
                  <a:srgbClr val="0050F5"/>
                </a:solidFill>
                <a:latin typeface="Telegraf" panose="020B0604020202020204" charset="0"/>
              </a:rPr>
              <a:t>   </a:t>
            </a: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choose My Profile or Wish List or  Logout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if (My Profile) then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to My Profile (new page)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else if (Wish List) then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to Wish List (new page)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else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return to Home</a:t>
            </a:r>
          </a:p>
        </p:txBody>
      </p:sp>
      <p:grpSp>
        <p:nvGrpSpPr>
          <p:cNvPr id="100" name="Group 26">
            <a:extLst>
              <a:ext uri="{FF2B5EF4-FFF2-40B4-BE49-F238E27FC236}">
                <a16:creationId xmlns:a16="http://schemas.microsoft.com/office/drawing/2014/main" id="{6F652527-C8B6-4D2D-BCEB-089A77710156}"/>
              </a:ext>
            </a:extLst>
          </p:cNvPr>
          <p:cNvGrpSpPr/>
          <p:nvPr/>
        </p:nvGrpSpPr>
        <p:grpSpPr>
          <a:xfrm>
            <a:off x="1054150" y="5901110"/>
            <a:ext cx="6349770" cy="4096755"/>
            <a:chOff x="0" y="-66675"/>
            <a:chExt cx="8302031" cy="5462340"/>
          </a:xfrm>
        </p:grpSpPr>
        <p:sp>
          <p:nvSpPr>
            <p:cNvPr id="101" name="TextBox 27">
              <a:extLst>
                <a:ext uri="{FF2B5EF4-FFF2-40B4-BE49-F238E27FC236}">
                  <a16:creationId xmlns:a16="http://schemas.microsoft.com/office/drawing/2014/main" id="{F2084510-7F53-49DC-B9B5-357840C84690}"/>
                </a:ext>
              </a:extLst>
            </p:cNvPr>
            <p:cNvSpPr txBox="1"/>
            <p:nvPr/>
          </p:nvSpPr>
          <p:spPr>
            <a:xfrm>
              <a:off x="0" y="-66675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6769"/>
                  </a:solidFill>
                  <a:latin typeface="Telegraf Bold"/>
                </a:rPr>
                <a:t>SLIDESHOW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102" name="TextBox 28">
              <a:extLst>
                <a:ext uri="{FF2B5EF4-FFF2-40B4-BE49-F238E27FC236}">
                  <a16:creationId xmlns:a16="http://schemas.microsoft.com/office/drawing/2014/main" id="{182CC159-ED92-44D6-A983-D4F08586DF7B}"/>
                </a:ext>
              </a:extLst>
            </p:cNvPr>
            <p:cNvSpPr txBox="1"/>
            <p:nvPr/>
          </p:nvSpPr>
          <p:spPr>
            <a:xfrm>
              <a:off x="0" y="1596334"/>
              <a:ext cx="8302031" cy="379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 panose="020B0604020202020204" charset="0"/>
                </a:rPr>
                <a:t>Click Slideshow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to Products List (new page)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 if (</a:t>
              </a:r>
              <a:r>
                <a:rPr lang="en-US" sz="3200" spc="24" dirty="0" err="1">
                  <a:solidFill>
                    <a:srgbClr val="FF6769"/>
                  </a:solidFill>
                  <a:latin typeface="Telegraf" panose="020B0604020202020204" charset="0"/>
                </a:rPr>
                <a:t>clickNextIcon</a:t>
              </a: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) then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   to New Slideshow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</a:endParaRPr>
            </a:p>
          </p:txBody>
        </p:sp>
      </p:grpSp>
      <p:grpSp>
        <p:nvGrpSpPr>
          <p:cNvPr id="103" name="Group 29">
            <a:extLst>
              <a:ext uri="{FF2B5EF4-FFF2-40B4-BE49-F238E27FC236}">
                <a16:creationId xmlns:a16="http://schemas.microsoft.com/office/drawing/2014/main" id="{E7046B95-A36C-489E-BE7E-6CE09FD22439}"/>
              </a:ext>
            </a:extLst>
          </p:cNvPr>
          <p:cNvGrpSpPr/>
          <p:nvPr/>
        </p:nvGrpSpPr>
        <p:grpSpPr>
          <a:xfrm>
            <a:off x="1028700" y="978694"/>
            <a:ext cx="5032045" cy="2365512"/>
            <a:chOff x="0" y="-66675"/>
            <a:chExt cx="6709394" cy="3154017"/>
          </a:xfrm>
        </p:grpSpPr>
        <p:sp>
          <p:nvSpPr>
            <p:cNvPr id="104" name="TextBox 30">
              <a:extLst>
                <a:ext uri="{FF2B5EF4-FFF2-40B4-BE49-F238E27FC236}">
                  <a16:creationId xmlns:a16="http://schemas.microsoft.com/office/drawing/2014/main" id="{2FC6E215-B10E-45A7-AC1A-6D7B83E1B896}"/>
                </a:ext>
              </a:extLst>
            </p:cNvPr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CART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105" name="TextBox 31">
              <a:extLst>
                <a:ext uri="{FF2B5EF4-FFF2-40B4-BE49-F238E27FC236}">
                  <a16:creationId xmlns:a16="http://schemas.microsoft.com/office/drawing/2014/main" id="{64DA2A76-D0C2-4880-9D57-DA9B67C414FD}"/>
                </a:ext>
              </a:extLst>
            </p:cNvPr>
            <p:cNvSpPr txBox="1"/>
            <p:nvPr/>
          </p:nvSpPr>
          <p:spPr>
            <a:xfrm>
              <a:off x="0" y="1596335"/>
              <a:ext cx="6709394" cy="149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Cart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to Cart (new page)</a:t>
              </a:r>
            </a:p>
          </p:txBody>
        </p:sp>
      </p:grpSp>
      <p:sp>
        <p:nvSpPr>
          <p:cNvPr id="106" name="Isosceles Triangle 105">
            <a:hlinkClick r:id="rId10" action="ppaction://hlinksldjump"/>
            <a:extLst>
              <a:ext uri="{FF2B5EF4-FFF2-40B4-BE49-F238E27FC236}">
                <a16:creationId xmlns:a16="http://schemas.microsoft.com/office/drawing/2014/main" id="{A2A7A2B6-CB3D-4B85-BF88-C551BEF76B0B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Isosceles Triangle 106">
            <a:hlinkClick r:id="rId10" action="ppaction://hlinksldjump"/>
            <a:extLst>
              <a:ext uri="{FF2B5EF4-FFF2-40B4-BE49-F238E27FC236}">
                <a16:creationId xmlns:a16="http://schemas.microsoft.com/office/drawing/2014/main" id="{E6608624-146A-47B6-8E3B-548AA443467F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Isosceles Triangle 107">
            <a:hlinkClick r:id="rId10" action="ppaction://hlinksldjump"/>
            <a:extLst>
              <a:ext uri="{FF2B5EF4-FFF2-40B4-BE49-F238E27FC236}">
                <a16:creationId xmlns:a16="http://schemas.microsoft.com/office/drawing/2014/main" id="{883ECAEB-5D80-4EB6-8209-B46A43BB5611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>
            <a:hlinkClick r:id="rId10" action="ppaction://hlinksldjump"/>
            <a:extLst>
              <a:ext uri="{FF2B5EF4-FFF2-40B4-BE49-F238E27FC236}">
                <a16:creationId xmlns:a16="http://schemas.microsoft.com/office/drawing/2014/main" id="{9CDBA6BA-7E7E-4DB0-9F8F-0B7E6C94E4A4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23">
            <a:extLst>
              <a:ext uri="{FF2B5EF4-FFF2-40B4-BE49-F238E27FC236}">
                <a16:creationId xmlns:a16="http://schemas.microsoft.com/office/drawing/2014/main" id="{73FC8853-1066-4A9B-8D82-7C95AF32788A}"/>
              </a:ext>
            </a:extLst>
          </p:cNvPr>
          <p:cNvGrpSpPr/>
          <p:nvPr/>
        </p:nvGrpSpPr>
        <p:grpSpPr>
          <a:xfrm>
            <a:off x="10121199" y="5598643"/>
            <a:ext cx="5535350" cy="1765710"/>
            <a:chOff x="0" y="498501"/>
            <a:chExt cx="6737166" cy="2993963"/>
          </a:xfrm>
        </p:grpSpPr>
        <p:sp>
          <p:nvSpPr>
            <p:cNvPr id="112" name="TextBox 24">
              <a:extLst>
                <a:ext uri="{FF2B5EF4-FFF2-40B4-BE49-F238E27FC236}">
                  <a16:creationId xmlns:a16="http://schemas.microsoft.com/office/drawing/2014/main" id="{85BC209E-3916-4758-A9E8-0897EEF4BDB1}"/>
                </a:ext>
              </a:extLst>
            </p:cNvPr>
            <p:cNvSpPr txBox="1"/>
            <p:nvPr/>
          </p:nvSpPr>
          <p:spPr>
            <a:xfrm>
              <a:off x="27772" y="498501"/>
              <a:ext cx="6709394" cy="86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chemeClr val="bg1"/>
                  </a:solidFill>
                  <a:latin typeface="Telegraf Bold"/>
                </a:rPr>
                <a:t>MENU BAR (RESPONSIF)</a:t>
              </a:r>
            </a:p>
          </p:txBody>
        </p:sp>
        <p:sp>
          <p:nvSpPr>
            <p:cNvPr id="113" name="TextBox 25">
              <a:extLst>
                <a:ext uri="{FF2B5EF4-FFF2-40B4-BE49-F238E27FC236}">
                  <a16:creationId xmlns:a16="http://schemas.microsoft.com/office/drawing/2014/main" id="{C87C1A10-7F42-4CF9-B477-9404DE882FF0}"/>
                </a:ext>
              </a:extLst>
            </p:cNvPr>
            <p:cNvSpPr txBox="1"/>
            <p:nvPr/>
          </p:nvSpPr>
          <p:spPr>
            <a:xfrm>
              <a:off x="0" y="1596335"/>
              <a:ext cx="6709394" cy="1896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chemeClr val="bg1"/>
                  </a:solidFill>
                  <a:latin typeface="Telegraf" panose="020B0604020202020204" charset="0"/>
                </a:rPr>
                <a:t>Click Menu Bar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chemeClr val="bg1"/>
                  </a:solidFill>
                  <a:latin typeface="Telegraf" panose="020B0604020202020204" charset="0"/>
                </a:rPr>
                <a:t>    </a:t>
              </a: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show Navigation Bar</a:t>
              </a:r>
            </a:p>
          </p:txBody>
        </p:sp>
      </p:grpSp>
      <p:grpSp>
        <p:nvGrpSpPr>
          <p:cNvPr id="114" name="Group 23">
            <a:extLst>
              <a:ext uri="{FF2B5EF4-FFF2-40B4-BE49-F238E27FC236}">
                <a16:creationId xmlns:a16="http://schemas.microsoft.com/office/drawing/2014/main" id="{26E33145-43DB-4CBC-A572-C4248802CDA0}"/>
              </a:ext>
            </a:extLst>
          </p:cNvPr>
          <p:cNvGrpSpPr/>
          <p:nvPr/>
        </p:nvGrpSpPr>
        <p:grpSpPr>
          <a:xfrm>
            <a:off x="10144017" y="7791068"/>
            <a:ext cx="5512532" cy="1844968"/>
            <a:chOff x="0" y="364109"/>
            <a:chExt cx="6709394" cy="3128355"/>
          </a:xfrm>
        </p:grpSpPr>
        <p:sp>
          <p:nvSpPr>
            <p:cNvPr id="115" name="TextBox 24">
              <a:extLst>
                <a:ext uri="{FF2B5EF4-FFF2-40B4-BE49-F238E27FC236}">
                  <a16:creationId xmlns:a16="http://schemas.microsoft.com/office/drawing/2014/main" id="{F001063E-2364-47A7-AC8C-E259F3D33119}"/>
                </a:ext>
              </a:extLst>
            </p:cNvPr>
            <p:cNvSpPr txBox="1"/>
            <p:nvPr/>
          </p:nvSpPr>
          <p:spPr>
            <a:xfrm>
              <a:off x="0" y="364109"/>
              <a:ext cx="6709394" cy="86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chemeClr val="bg1"/>
                  </a:solidFill>
                  <a:latin typeface="Telegraf Bold"/>
                </a:rPr>
                <a:t>SEE WHAT’S NEW</a:t>
              </a:r>
            </a:p>
          </p:txBody>
        </p:sp>
        <p:sp>
          <p:nvSpPr>
            <p:cNvPr id="116" name="TextBox 25">
              <a:extLst>
                <a:ext uri="{FF2B5EF4-FFF2-40B4-BE49-F238E27FC236}">
                  <a16:creationId xmlns:a16="http://schemas.microsoft.com/office/drawing/2014/main" id="{DF353B1E-69FA-4FB3-AFF1-4A8A63290932}"/>
                </a:ext>
              </a:extLst>
            </p:cNvPr>
            <p:cNvSpPr txBox="1"/>
            <p:nvPr/>
          </p:nvSpPr>
          <p:spPr>
            <a:xfrm>
              <a:off x="0" y="1596334"/>
              <a:ext cx="6709394" cy="189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chemeClr val="bg1"/>
                  </a:solidFill>
                  <a:latin typeface="Telegraf" panose="020B0604020202020204" charset="0"/>
                </a:rPr>
                <a:t>Click See What’s New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chemeClr val="bg1"/>
                  </a:solidFill>
                  <a:latin typeface="Telegraf" panose="020B0604020202020204" charset="0"/>
                </a:rPr>
                <a:t>    </a:t>
              </a: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to Products section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723959" y="-934264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50917" y="-432763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257863" y="6368446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133281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11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4060376">
            <a:off x="7113933" y="4057345"/>
            <a:ext cx="818713" cy="550477"/>
            <a:chOff x="0" y="0"/>
            <a:chExt cx="1930400" cy="12979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010205" y="8736870"/>
            <a:ext cx="2242413" cy="238094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698753" y="649821"/>
            <a:ext cx="7432658" cy="3512337"/>
            <a:chOff x="0" y="-66675"/>
            <a:chExt cx="9910210" cy="468311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9910210" cy="1404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PRODUCTS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86552"/>
              <a:ext cx="9910210" cy="3029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 panose="020B0604020202020204" charset="0"/>
                </a:rPr>
                <a:t>Click Product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 panose="020B0604020202020204" charset="0"/>
                </a:rPr>
                <a:t>    </a:t>
              </a:r>
              <a:r>
                <a:rPr lang="en-US" sz="3200" spc="24" dirty="0">
                  <a:solidFill>
                    <a:srgbClr val="F6F6F6"/>
                  </a:solidFill>
                  <a:latin typeface="Telegraf" panose="020B0604020202020204" charset="0"/>
                </a:rPr>
                <a:t>to Product Details (new page)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Telegraf" panose="020B0604020202020204" charset="0"/>
                </a:rPr>
                <a:t>Click See Other Product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Telegraf" panose="020B0604020202020204" charset="0"/>
                </a:rPr>
                <a:t>     to Products List (new page)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7EF3DAE6-1D44-4E96-99F3-B4B824E9077F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6C087073-F2C0-44E4-ABFC-ABC64D32BC90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2" action="ppaction://hlinksldjump"/>
            <a:extLst>
              <a:ext uri="{FF2B5EF4-FFF2-40B4-BE49-F238E27FC236}">
                <a16:creationId xmlns:a16="http://schemas.microsoft.com/office/drawing/2014/main" id="{5BB847E4-8BD1-45C1-B9D4-9012AD09994B}"/>
              </a:ext>
            </a:extLst>
          </p:cNvPr>
          <p:cNvSpPr/>
          <p:nvPr/>
        </p:nvSpPr>
        <p:spPr>
          <a:xfrm rot="10800000">
            <a:off x="17607059" y="5321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3" action="ppaction://hlinksldjump"/>
            <a:extLst>
              <a:ext uri="{FF2B5EF4-FFF2-40B4-BE49-F238E27FC236}">
                <a16:creationId xmlns:a16="http://schemas.microsoft.com/office/drawing/2014/main" id="{22DE7152-2824-40B0-9090-7E5EA2EE6BD2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0269231" y="5641712"/>
            <a:ext cx="6134382" cy="4978543"/>
            <a:chOff x="10269231" y="5641712"/>
            <a:chExt cx="6134382" cy="4978543"/>
          </a:xfrm>
        </p:grpSpPr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9FBA69DA-4533-43AD-BD5F-00C25F58936A}"/>
                </a:ext>
              </a:extLst>
            </p:cNvPr>
            <p:cNvSpPr txBox="1"/>
            <p:nvPr/>
          </p:nvSpPr>
          <p:spPr>
            <a:xfrm>
              <a:off x="10269231" y="6360691"/>
              <a:ext cx="6134382" cy="42595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60" dirty="0">
                  <a:solidFill>
                    <a:schemeClr val="bg1"/>
                  </a:solidFill>
                  <a:latin typeface="Telegraf"/>
                </a:rPr>
                <a:t>Click Search</a:t>
              </a:r>
            </a:p>
            <a:p>
              <a:pPr>
                <a:lnSpc>
                  <a:spcPts val="4200"/>
                </a:lnSpc>
              </a:pPr>
              <a:r>
                <a:rPr lang="en-US" sz="3000" spc="60" dirty="0">
                  <a:solidFill>
                    <a:schemeClr val="bg1"/>
                  </a:solidFill>
                  <a:latin typeface="Telegraf"/>
                </a:rPr>
                <a:t>    type to Search Something</a:t>
              </a:r>
            </a:p>
            <a:p>
              <a:pPr>
                <a:lnSpc>
                  <a:spcPts val="4200"/>
                </a:lnSpc>
              </a:pPr>
              <a:r>
                <a:rPr lang="en-US" sz="3000" spc="60" dirty="0">
                  <a:solidFill>
                    <a:schemeClr val="bg1"/>
                  </a:solidFill>
                  <a:latin typeface="Telegraf"/>
                </a:rPr>
                <a:t>Click Product</a:t>
              </a:r>
            </a:p>
            <a:p>
              <a:pPr>
                <a:lnSpc>
                  <a:spcPts val="4200"/>
                </a:lnSpc>
              </a:pPr>
              <a:r>
                <a:rPr lang="en-US" sz="3000" spc="60" dirty="0">
                  <a:solidFill>
                    <a:schemeClr val="bg1"/>
                  </a:solidFill>
                  <a:latin typeface="Telegraf"/>
                </a:rPr>
                <a:t>    to Product Details</a:t>
              </a:r>
            </a:p>
            <a:p>
              <a:pPr>
                <a:lnSpc>
                  <a:spcPts val="4200"/>
                </a:lnSpc>
              </a:pPr>
              <a:r>
                <a:rPr lang="en-US" sz="3000" spc="60" dirty="0">
                  <a:solidFill>
                    <a:schemeClr val="bg1"/>
                  </a:solidFill>
                  <a:latin typeface="Telegraf"/>
                </a:rPr>
                <a:t>Click Love Icon</a:t>
              </a:r>
            </a:p>
            <a:p>
              <a:pPr>
                <a:lnSpc>
                  <a:spcPts val="4200"/>
                </a:lnSpc>
              </a:pPr>
              <a:r>
                <a:rPr lang="en-US" sz="3000" spc="60" dirty="0">
                  <a:solidFill>
                    <a:schemeClr val="bg1"/>
                  </a:solidFill>
                  <a:latin typeface="Telegraf"/>
                </a:rPr>
                <a:t>    Change color to red</a:t>
              </a:r>
            </a:p>
            <a:p>
              <a:pPr>
                <a:lnSpc>
                  <a:spcPts val="4060"/>
                </a:lnSpc>
              </a:pPr>
              <a:r>
                <a:rPr lang="en-US" sz="2900" spc="58" dirty="0">
                  <a:solidFill>
                    <a:schemeClr val="bg1"/>
                  </a:solidFill>
                  <a:latin typeface="Telegraf"/>
                </a:rPr>
                <a:t>     add to Wish List</a:t>
              </a:r>
            </a:p>
            <a:p>
              <a:pPr>
                <a:lnSpc>
                  <a:spcPts val="4200"/>
                </a:lnSpc>
              </a:pPr>
              <a:endParaRPr lang="en-US" sz="2900" spc="58" dirty="0">
                <a:solidFill>
                  <a:srgbClr val="F6F6F6"/>
                </a:solidFill>
                <a:latin typeface="Telegraf"/>
              </a:endParaRPr>
            </a:p>
          </p:txBody>
        </p: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0BAF7500-AE33-4167-97EB-C5BF854C36C0}"/>
                </a:ext>
              </a:extLst>
            </p:cNvPr>
            <p:cNvSpPr txBox="1"/>
            <p:nvPr/>
          </p:nvSpPr>
          <p:spPr>
            <a:xfrm>
              <a:off x="10327729" y="5641712"/>
              <a:ext cx="5032045" cy="10609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chemeClr val="bg1"/>
                  </a:solidFill>
                  <a:latin typeface="Telegraf Bold"/>
                </a:rPr>
                <a:t>PRODUCT LIST</a:t>
              </a:r>
              <a:endParaRPr lang="en-US" sz="3199" spc="127" dirty="0">
                <a:solidFill>
                  <a:schemeClr val="bg1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chemeClr val="bg1"/>
                </a:solidFill>
                <a:latin typeface="Telegraf Bold"/>
              </a:endParaRPr>
            </a:p>
          </p:txBody>
        </p:sp>
      </p:grpSp>
      <p:grpSp>
        <p:nvGrpSpPr>
          <p:cNvPr id="36" name="Group 26">
            <a:extLst>
              <a:ext uri="{FF2B5EF4-FFF2-40B4-BE49-F238E27FC236}">
                <a16:creationId xmlns:a16="http://schemas.microsoft.com/office/drawing/2014/main" id="{859C11C8-69D0-42E1-B45C-2F4AB7278FB4}"/>
              </a:ext>
            </a:extLst>
          </p:cNvPr>
          <p:cNvGrpSpPr/>
          <p:nvPr/>
        </p:nvGrpSpPr>
        <p:grpSpPr>
          <a:xfrm>
            <a:off x="9418523" y="2057350"/>
            <a:ext cx="5032045" cy="4071503"/>
            <a:chOff x="0" y="-66675"/>
            <a:chExt cx="6709394" cy="5428672"/>
          </a:xfrm>
        </p:grpSpPr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FEFEC277-E28E-4389-8096-ACBCA05CFD09}"/>
                </a:ext>
              </a:extLst>
            </p:cNvPr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0050F5"/>
                  </a:solidFill>
                  <a:latin typeface="Telegraf Bold"/>
                </a:rPr>
                <a:t>CONTACT US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0050F5"/>
                </a:solidFill>
                <a:latin typeface="Telegraf Bold"/>
              </a:endParaRPr>
            </a:p>
          </p:txBody>
        </p:sp>
        <p:sp>
          <p:nvSpPr>
            <p:cNvPr id="40" name="TextBox 28">
              <a:extLst>
                <a:ext uri="{FF2B5EF4-FFF2-40B4-BE49-F238E27FC236}">
                  <a16:creationId xmlns:a16="http://schemas.microsoft.com/office/drawing/2014/main" id="{CE306C33-AFBB-4CA1-B1FE-DF4E8984795D}"/>
                </a:ext>
              </a:extLst>
            </p:cNvPr>
            <p:cNvSpPr txBox="1"/>
            <p:nvPr/>
          </p:nvSpPr>
          <p:spPr>
            <a:xfrm>
              <a:off x="0" y="745348"/>
              <a:ext cx="6709394" cy="4616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Click on Instagram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rgbClr val="0050F5"/>
                  </a:solidFill>
                  <a:latin typeface="Telegraf" panose="020B0604020202020204" charset="0"/>
                </a:rPr>
                <a:t>         </a:t>
              </a: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Link to Instagram Page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Click on Email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    Mail to Email Address</a:t>
              </a: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0050F5"/>
                </a:solidFill>
                <a:latin typeface="Telegraf" panose="020B0604020202020204" charset="0"/>
              </a:endParaRP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    </a:t>
              </a:r>
            </a:p>
          </p:txBody>
        </p:sp>
      </p:grpSp>
      <p:grpSp>
        <p:nvGrpSpPr>
          <p:cNvPr id="41" name="Group 26">
            <a:extLst>
              <a:ext uri="{FF2B5EF4-FFF2-40B4-BE49-F238E27FC236}">
                <a16:creationId xmlns:a16="http://schemas.microsoft.com/office/drawing/2014/main" id="{6F09EF38-C725-49F5-8706-379C8BA9C91C}"/>
              </a:ext>
            </a:extLst>
          </p:cNvPr>
          <p:cNvGrpSpPr/>
          <p:nvPr/>
        </p:nvGrpSpPr>
        <p:grpSpPr>
          <a:xfrm>
            <a:off x="10159980" y="194811"/>
            <a:ext cx="5113782" cy="1674593"/>
            <a:chOff x="-108983" y="-66675"/>
            <a:chExt cx="6818377" cy="2232790"/>
          </a:xfrm>
        </p:grpSpPr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1C0E8AF0-4984-4927-886B-DF9B4A0B6EF0}"/>
                </a:ext>
              </a:extLst>
            </p:cNvPr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6769"/>
                  </a:solidFill>
                  <a:latin typeface="Telegraf Bold"/>
                </a:rPr>
                <a:t>ABOUT US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43" name="TextBox 28">
              <a:extLst>
                <a:ext uri="{FF2B5EF4-FFF2-40B4-BE49-F238E27FC236}">
                  <a16:creationId xmlns:a16="http://schemas.microsoft.com/office/drawing/2014/main" id="{2DE56373-39C4-4688-AB18-140D9B9B7575}"/>
                </a:ext>
              </a:extLst>
            </p:cNvPr>
            <p:cNvSpPr txBox="1"/>
            <p:nvPr/>
          </p:nvSpPr>
          <p:spPr>
            <a:xfrm>
              <a:off x="-108983" y="675109"/>
              <a:ext cx="6709395" cy="149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 panose="020B0604020202020204" charset="0"/>
                </a:rPr>
                <a:t>Click on Map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    Slide Map Location</a:t>
              </a:r>
              <a:endParaRPr lang="en-US" sz="3199" spc="63" dirty="0">
                <a:solidFill>
                  <a:srgbClr val="FF6769"/>
                </a:solidFill>
                <a:latin typeface="Telegraf" panose="020B060402020202020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4608098" y="2571750"/>
            <a:ext cx="3775446" cy="127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0050F5"/>
                </a:solidFill>
                <a:latin typeface="Telegraf" panose="020B0604020202020204" charset="0"/>
              </a:rPr>
              <a:t>Click on Button</a:t>
            </a:r>
          </a:p>
          <a:p>
            <a:r>
              <a:rPr lang="en-US" sz="3200" dirty="0">
                <a:solidFill>
                  <a:srgbClr val="0050F5"/>
                </a:solidFill>
                <a:latin typeface="Telegraf" panose="020B0604020202020204" charset="0"/>
              </a:rPr>
              <a:t>   Appears form</a:t>
            </a:r>
          </a:p>
        </p:txBody>
      </p:sp>
      <p:sp>
        <p:nvSpPr>
          <p:cNvPr id="48" name="Isosceles Triangle 47">
            <a:hlinkClick r:id="rId14" action="ppaction://hlinksldjump"/>
            <a:extLst>
              <a:ext uri="{FF2B5EF4-FFF2-40B4-BE49-F238E27FC236}">
                <a16:creationId xmlns:a16="http://schemas.microsoft.com/office/drawing/2014/main" id="{5BB847E4-8BD1-45C1-B9D4-9012AD09994B}"/>
              </a:ext>
            </a:extLst>
          </p:cNvPr>
          <p:cNvSpPr/>
          <p:nvPr/>
        </p:nvSpPr>
        <p:spPr>
          <a:xfrm>
            <a:off x="17613904" y="4486563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26">
            <a:extLst>
              <a:ext uri="{FF2B5EF4-FFF2-40B4-BE49-F238E27FC236}">
                <a16:creationId xmlns:a16="http://schemas.microsoft.com/office/drawing/2014/main" id="{859C11C8-69D0-42E1-B45C-2F4AB7278FB4}"/>
              </a:ext>
            </a:extLst>
          </p:cNvPr>
          <p:cNvGrpSpPr/>
          <p:nvPr/>
        </p:nvGrpSpPr>
        <p:grpSpPr>
          <a:xfrm>
            <a:off x="516500" y="5404240"/>
            <a:ext cx="7943115" cy="5820726"/>
            <a:chOff x="-14331" y="-66675"/>
            <a:chExt cx="11239027" cy="7760970"/>
          </a:xfrm>
        </p:grpSpPr>
        <p:sp>
          <p:nvSpPr>
            <p:cNvPr id="50" name="TextBox 27">
              <a:extLst>
                <a:ext uri="{FF2B5EF4-FFF2-40B4-BE49-F238E27FC236}">
                  <a16:creationId xmlns:a16="http://schemas.microsoft.com/office/drawing/2014/main" id="{FEFEC277-E28E-4389-8096-ACBCA05CFD09}"/>
                </a:ext>
              </a:extLst>
            </p:cNvPr>
            <p:cNvSpPr txBox="1"/>
            <p:nvPr/>
          </p:nvSpPr>
          <p:spPr>
            <a:xfrm>
              <a:off x="0" y="-66675"/>
              <a:ext cx="6709394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0050F5"/>
                  </a:solidFill>
                  <a:latin typeface="Telegraf Bold"/>
                </a:rPr>
                <a:t>FOOTER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0050F5"/>
                </a:solidFill>
                <a:latin typeface="Telegraf Bold"/>
              </a:endParaRPr>
            </a:p>
          </p:txBody>
        </p:sp>
        <p:sp>
          <p:nvSpPr>
            <p:cNvPr id="51" name="TextBox 28">
              <a:extLst>
                <a:ext uri="{FF2B5EF4-FFF2-40B4-BE49-F238E27FC236}">
                  <a16:creationId xmlns:a16="http://schemas.microsoft.com/office/drawing/2014/main" id="{CE306C33-AFBB-4CA1-B1FE-DF4E8984795D}"/>
                </a:ext>
              </a:extLst>
            </p:cNvPr>
            <p:cNvSpPr txBox="1"/>
            <p:nvPr/>
          </p:nvSpPr>
          <p:spPr>
            <a:xfrm>
              <a:off x="-14331" y="769321"/>
              <a:ext cx="11239027" cy="69249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Click on Logo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rgbClr val="0050F5"/>
                  </a:solidFill>
                  <a:latin typeface="Telegraf" panose="020B0604020202020204" charset="0"/>
                </a:rPr>
                <a:t>         </a:t>
              </a: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Back to Home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Click on Location icon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    To Google Maps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Click on Links (Home, Categories, Products, About Us, Gallery, Contact Us)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     to each section of them</a:t>
              </a: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0050F5"/>
                </a:solidFill>
                <a:latin typeface="Telegraf" panose="020B0604020202020204" charset="0"/>
              </a:endParaRP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0050F5"/>
                  </a:solidFill>
                  <a:latin typeface="Telegraf" panose="020B0604020202020204" charset="0"/>
                </a:rPr>
                <a:t>    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133281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7803" y="5883591"/>
            <a:ext cx="5157117" cy="107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50" spc="127" dirty="0">
                <a:solidFill>
                  <a:schemeClr val="bg1"/>
                </a:solidFill>
                <a:latin typeface="Telegraf Bold"/>
              </a:rPr>
              <a:t>CART</a:t>
            </a:r>
          </a:p>
          <a:p>
            <a:pPr>
              <a:lnSpc>
                <a:spcPts val="4159"/>
              </a:lnSpc>
            </a:pPr>
            <a:endParaRPr lang="en-US" sz="3199" spc="127" dirty="0">
              <a:solidFill>
                <a:srgbClr val="0050F5"/>
              </a:solidFill>
              <a:latin typeface="Telegra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61484" y="6607692"/>
            <a:ext cx="6065591" cy="3198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 panose="020B0604020202020204" charset="0"/>
              </a:rPr>
              <a:t>Click on Product</a:t>
            </a:r>
          </a:p>
          <a:p>
            <a:pPr>
              <a:lnSpc>
                <a:spcPts val="4200"/>
              </a:lnSpc>
            </a:pPr>
            <a:r>
              <a:rPr lang="en-US" sz="1000" spc="20" dirty="0">
                <a:solidFill>
                  <a:schemeClr val="bg1"/>
                </a:solidFill>
                <a:latin typeface="Telegraf" panose="020B0604020202020204" charset="0"/>
              </a:rPr>
              <a:t>          </a:t>
            </a:r>
            <a:r>
              <a:rPr lang="en-US" sz="3200" spc="20" dirty="0">
                <a:solidFill>
                  <a:schemeClr val="bg1"/>
                </a:solidFill>
                <a:latin typeface="Telegraf" panose="020B0604020202020204" charset="0"/>
              </a:rPr>
              <a:t>to Product Details</a:t>
            </a:r>
            <a:endParaRPr lang="en-US" sz="3200" spc="20" dirty="0">
              <a:solidFill>
                <a:schemeClr val="bg1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 panose="020B0604020202020204" charset="0"/>
              </a:rPr>
              <a:t>Click on Love Icon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 panose="020B0604020202020204" charset="0"/>
              </a:rPr>
              <a:t>    add to Wish List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 panose="020B0604020202020204" charset="0"/>
              </a:rPr>
              <a:t>Click X Icon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chemeClr val="bg1"/>
                </a:solidFill>
                <a:latin typeface="Telegraf" panose="020B0604020202020204" charset="0"/>
              </a:rPr>
              <a:t>    remove from Cart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15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181485" y="8751423"/>
            <a:ext cx="2215000" cy="235183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4060376">
            <a:off x="6474317" y="3708083"/>
            <a:ext cx="818713" cy="550477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16925" y="469725"/>
            <a:ext cx="17417430" cy="7620358"/>
            <a:chOff x="-13025886" y="-7571654"/>
            <a:chExt cx="23223239" cy="10160472"/>
          </a:xfrm>
        </p:grpSpPr>
        <p:sp>
          <p:nvSpPr>
            <p:cNvPr id="28" name="TextBox 28"/>
            <p:cNvSpPr txBox="1"/>
            <p:nvPr/>
          </p:nvSpPr>
          <p:spPr>
            <a:xfrm>
              <a:off x="-13025886" y="-7571654"/>
              <a:ext cx="7583740" cy="680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F6F6F6"/>
                  </a:solidFill>
                  <a:latin typeface="Telegraf Bold"/>
                </a:rPr>
                <a:t>PRODUCT LIST</a:t>
              </a:r>
              <a:endParaRPr lang="en-US" sz="3199" spc="127" dirty="0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009792" y="1867253"/>
              <a:ext cx="7187561" cy="7215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F6F6F6"/>
                </a:solidFill>
                <a:latin typeface="Telegraf" panose="020B0604020202020204" charset="0"/>
                <a:ea typeface="Arimo"/>
                <a:cs typeface="Arimo"/>
              </a:endParaRPr>
            </a:p>
          </p:txBody>
        </p:sp>
      </p:grpSp>
      <p:sp>
        <p:nvSpPr>
          <p:cNvPr id="30" name="Isosceles Triangle 29">
            <a:hlinkClick r:id="rId10" action="ppaction://hlinksldjump"/>
            <a:extLst>
              <a:ext uri="{FF2B5EF4-FFF2-40B4-BE49-F238E27FC236}">
                <a16:creationId xmlns:a16="http://schemas.microsoft.com/office/drawing/2014/main" id="{61BC17AA-1839-4CED-827A-AE5ED38E0DC6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hlinkClick r:id="rId11" action="ppaction://hlinksldjump"/>
            <a:extLst>
              <a:ext uri="{FF2B5EF4-FFF2-40B4-BE49-F238E27FC236}">
                <a16:creationId xmlns:a16="http://schemas.microsoft.com/office/drawing/2014/main" id="{755FDF05-5ECA-4B46-8B80-B27A92330D45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hlinkClick r:id="rId11" action="ppaction://hlinksldjump"/>
            <a:extLst>
              <a:ext uri="{FF2B5EF4-FFF2-40B4-BE49-F238E27FC236}">
                <a16:creationId xmlns:a16="http://schemas.microsoft.com/office/drawing/2014/main" id="{22DBB53D-0286-4653-8985-65E2C0DBDBF1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2" action="ppaction://hlinksldjump"/>
            <a:extLst>
              <a:ext uri="{FF2B5EF4-FFF2-40B4-BE49-F238E27FC236}">
                <a16:creationId xmlns:a16="http://schemas.microsoft.com/office/drawing/2014/main" id="{4BA67D2F-146E-4D3C-AF59-A68BF889B86C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4413DB91-5534-4D3B-8858-7107716B351C}"/>
              </a:ext>
            </a:extLst>
          </p:cNvPr>
          <p:cNvGrpSpPr/>
          <p:nvPr/>
        </p:nvGrpSpPr>
        <p:grpSpPr>
          <a:xfrm>
            <a:off x="10308383" y="578236"/>
            <a:ext cx="6226523" cy="4662305"/>
            <a:chOff x="0" y="295657"/>
            <a:chExt cx="8302031" cy="6216406"/>
          </a:xfrm>
        </p:grpSpPr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E03374DF-7A4A-4CB8-A237-6AD9525ABA01}"/>
                </a:ext>
              </a:extLst>
            </p:cNvPr>
            <p:cNvSpPr txBox="1"/>
            <p:nvPr/>
          </p:nvSpPr>
          <p:spPr>
            <a:xfrm>
              <a:off x="0" y="295657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0050F5"/>
                  </a:solidFill>
                  <a:latin typeface="Telegraf Bold"/>
                </a:rPr>
                <a:t>PRODUCT DETAILS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F7711FC9-3335-440C-BC5F-133650A2D98C}"/>
                </a:ext>
              </a:extLst>
            </p:cNvPr>
            <p:cNvSpPr txBox="1"/>
            <p:nvPr/>
          </p:nvSpPr>
          <p:spPr>
            <a:xfrm>
              <a:off x="0" y="1193768"/>
              <a:ext cx="8302031" cy="5318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0050F5"/>
                  </a:solidFill>
                  <a:latin typeface="Telegraf" panose="020B0604020202020204" charset="0"/>
                </a:rPr>
                <a:t>Click Search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    type to Search Something</a:t>
              </a:r>
              <a:endPara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Click -</a:t>
              </a:r>
              <a:endPara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    Quantity decrease</a:t>
              </a:r>
              <a:endPara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Click +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 Quantity increase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3300FF"/>
                </a:solidFill>
                <a:latin typeface="Telegraf" panose="020B0604020202020204" charset="0"/>
                <a:ea typeface="Arimo"/>
                <a:cs typeface="Arimo"/>
              </a:endParaRPr>
            </a:p>
          </p:txBody>
        </p:sp>
      </p:grpSp>
      <p:sp>
        <p:nvSpPr>
          <p:cNvPr id="40" name="TextBox 29">
            <a:extLst>
              <a:ext uri="{FF2B5EF4-FFF2-40B4-BE49-F238E27FC236}">
                <a16:creationId xmlns:a16="http://schemas.microsoft.com/office/drawing/2014/main" id="{92D5B403-FA59-47AA-8B96-970F7EF05876}"/>
              </a:ext>
            </a:extLst>
          </p:cNvPr>
          <p:cNvSpPr txBox="1"/>
          <p:nvPr/>
        </p:nvSpPr>
        <p:spPr>
          <a:xfrm>
            <a:off x="1018363" y="1469331"/>
            <a:ext cx="5752503" cy="342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6F6F6"/>
                </a:solidFill>
                <a:latin typeface="Telegraf" panose="020B0604020202020204" charset="0"/>
              </a:rPr>
              <a:t>Click Cart</a:t>
            </a:r>
          </a:p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6F6F6"/>
                </a:solidFill>
                <a:latin typeface="Telegraf" panose="020B0604020202020204" charset="0"/>
              </a:rPr>
              <a:t>   a</a:t>
            </a:r>
            <a:r>
              <a:rPr lang="en-US" sz="3200" spc="24" dirty="0">
                <a:solidFill>
                  <a:srgbClr val="F6F6F6"/>
                </a:solidFill>
                <a:latin typeface="Telegraf" panose="020B0604020202020204" charset="0"/>
              </a:rPr>
              <a:t>dd to Cart</a:t>
            </a:r>
            <a:endParaRPr lang="en-US" sz="3200" spc="24" dirty="0">
              <a:solidFill>
                <a:srgbClr val="F6F6F6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F6F6F6"/>
                </a:solidFill>
                <a:latin typeface="Telegraf" panose="020B0604020202020204" charset="0"/>
                <a:ea typeface="Arimo"/>
                <a:cs typeface="Arimo"/>
              </a:rPr>
              <a:t>   Increase Your Cart</a:t>
            </a:r>
            <a:endParaRPr lang="en-US" sz="3200" spc="24" dirty="0">
              <a:solidFill>
                <a:srgbClr val="F6F6F6"/>
              </a:solidFill>
              <a:latin typeface="Telegraf" panose="020B0604020202020204" charset="0"/>
            </a:endParaRP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F6F6F6"/>
                </a:solidFill>
                <a:latin typeface="Telegraf" panose="020B0604020202020204" charset="0"/>
              </a:rPr>
              <a:t>Click Your Cart</a:t>
            </a:r>
            <a:endParaRPr lang="en-US" sz="3200" spc="24" dirty="0">
              <a:solidFill>
                <a:srgbClr val="F6F6F6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6F6F6"/>
                </a:solidFill>
                <a:latin typeface="Telegraf" panose="020B0604020202020204" charset="0"/>
              </a:rPr>
              <a:t>    to Cart (new page)</a:t>
            </a:r>
          </a:p>
          <a:p>
            <a:pPr>
              <a:lnSpc>
                <a:spcPts val="4479"/>
              </a:lnSpc>
            </a:pPr>
            <a:endParaRPr lang="en-US" sz="3200" spc="63" dirty="0">
              <a:solidFill>
                <a:srgbClr val="F6F6F6"/>
              </a:solidFill>
              <a:latin typeface="Telegraf" panose="020B0604020202020204" charset="0"/>
            </a:endParaRPr>
          </a:p>
        </p:txBody>
      </p:sp>
      <p:grpSp>
        <p:nvGrpSpPr>
          <p:cNvPr id="41" name="Group 19">
            <a:extLst>
              <a:ext uri="{FF2B5EF4-FFF2-40B4-BE49-F238E27FC236}">
                <a16:creationId xmlns:a16="http://schemas.microsoft.com/office/drawing/2014/main" id="{1F2B2431-53E5-49E1-BD1D-3C02347C3739}"/>
              </a:ext>
            </a:extLst>
          </p:cNvPr>
          <p:cNvGrpSpPr/>
          <p:nvPr/>
        </p:nvGrpSpPr>
        <p:grpSpPr>
          <a:xfrm>
            <a:off x="1056553" y="6056010"/>
            <a:ext cx="6226523" cy="3247925"/>
            <a:chOff x="0" y="295657"/>
            <a:chExt cx="8302031" cy="4330567"/>
          </a:xfrm>
        </p:grpSpPr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86DF4165-90D9-468E-9B92-30E9A80686C5}"/>
                </a:ext>
              </a:extLst>
            </p:cNvPr>
            <p:cNvSpPr txBox="1"/>
            <p:nvPr/>
          </p:nvSpPr>
          <p:spPr>
            <a:xfrm>
              <a:off x="0" y="295657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FF6769"/>
                  </a:solidFill>
                  <a:latin typeface="Telegraf Bold"/>
                </a:rPr>
                <a:t>PRODUCT DETAILS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A33EAC64-1897-4869-A249-28785FE234FE}"/>
                </a:ext>
              </a:extLst>
            </p:cNvPr>
            <p:cNvSpPr txBox="1"/>
            <p:nvPr/>
          </p:nvSpPr>
          <p:spPr>
            <a:xfrm>
              <a:off x="0" y="1596334"/>
              <a:ext cx="8302031" cy="302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Click Add to Cart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    add to cart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  <a:ea typeface="Arimo"/>
                  <a:cs typeface="Arimo"/>
                </a:rPr>
                <a:t>Click Buy Now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  <a:ea typeface="Arimo"/>
                  <a:cs typeface="Arimo"/>
                </a:rPr>
                <a:t>    to Checkout (new page)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983448" y="1332819"/>
            <a:ext cx="10307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67958" y="5653714"/>
            <a:ext cx="5810811" cy="3937167"/>
            <a:chOff x="-13541" y="-66675"/>
            <a:chExt cx="6722935" cy="52495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709394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rgbClr val="0050F5"/>
                  </a:solidFill>
                  <a:latin typeface="Telegraf Bold"/>
                </a:rPr>
                <a:t>WISH LIST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3541" y="614110"/>
              <a:ext cx="6709394" cy="4568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Click Product</a:t>
              </a:r>
            </a:p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    to Product Details (new page)</a:t>
              </a:r>
              <a:endParaRPr lang="en-US" sz="3200" spc="-150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Click +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    add to Cart</a:t>
              </a:r>
            </a:p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Click X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-150" dirty="0">
                  <a:solidFill>
                    <a:srgbClr val="0050F5"/>
                  </a:solidFill>
                  <a:latin typeface="Telegraf" panose="020B0604020202020204" charset="0"/>
                </a:rPr>
                <a:t>    remove from Wish List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18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19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498838" y="8751423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594803" y="1192940"/>
            <a:ext cx="5032045" cy="51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50" spc="127" dirty="0">
                <a:solidFill>
                  <a:srgbClr val="FF6769"/>
                </a:solidFill>
                <a:latin typeface="Telegraf Bold"/>
              </a:rPr>
              <a:t>CART</a:t>
            </a:r>
            <a:endParaRPr lang="en-US" sz="3199" spc="127" dirty="0">
              <a:solidFill>
                <a:srgbClr val="FF6769"/>
              </a:solidFill>
              <a:latin typeface="Telegraf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0786340" y="6068719"/>
            <a:ext cx="5032045" cy="3184320"/>
            <a:chOff x="0" y="-325467"/>
            <a:chExt cx="6709394" cy="424576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325467"/>
              <a:ext cx="6709394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>
                  <a:solidFill>
                    <a:srgbClr val="F6F6F6"/>
                  </a:solidFill>
                  <a:latin typeface="Telegraf Bold"/>
                </a:rPr>
                <a:t>WISH LIST</a:t>
              </a: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890404"/>
              <a:ext cx="6709394" cy="302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 panose="020B0604020202020204" charset="0"/>
                </a:rPr>
                <a:t>Click Quantity Box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Telegraf" panose="020B0604020202020204" charset="0"/>
                </a:rPr>
                <a:t>   adjust Quantity</a:t>
              </a:r>
              <a:endParaRPr lang="en-US" sz="3200" spc="24" dirty="0">
                <a:solidFill>
                  <a:srgbClr val="F6F6F6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 panose="020B0604020202020204" charset="0"/>
                </a:rPr>
                <a:t>Click Add All to Cart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 panose="020B0604020202020204" charset="0"/>
                </a:rPr>
                <a:t>    add to Cart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B4088D9F-42F5-4943-8339-32F3DB7F1878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FFF72AA0-8D30-4AE3-82EC-E288636A0433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F16A0B60-48DA-42C0-84E8-6B43E37D6E2E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749505B1-4074-489F-ABBA-3C60765EA885}"/>
              </a:ext>
            </a:extLst>
          </p:cNvPr>
          <p:cNvSpPr/>
          <p:nvPr/>
        </p:nvSpPr>
        <p:spPr>
          <a:xfrm>
            <a:off x="17521141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DDD12C8A-1EAA-43F6-AE8B-E18BB8474FA3}"/>
              </a:ext>
            </a:extLst>
          </p:cNvPr>
          <p:cNvGrpSpPr/>
          <p:nvPr/>
        </p:nvGrpSpPr>
        <p:grpSpPr>
          <a:xfrm>
            <a:off x="1231211" y="1047117"/>
            <a:ext cx="5747558" cy="3434140"/>
            <a:chOff x="0" y="-66675"/>
            <a:chExt cx="7663411" cy="4578852"/>
          </a:xfrm>
        </p:grpSpPr>
        <p:sp>
          <p:nvSpPr>
            <p:cNvPr id="37" name="TextBox 23">
              <a:extLst>
                <a:ext uri="{FF2B5EF4-FFF2-40B4-BE49-F238E27FC236}">
                  <a16:creationId xmlns:a16="http://schemas.microsoft.com/office/drawing/2014/main" id="{8FD324C1-DAF2-41E2-ACCC-749E3D715642}"/>
                </a:ext>
              </a:extLst>
            </p:cNvPr>
            <p:cNvSpPr txBox="1"/>
            <p:nvPr/>
          </p:nvSpPr>
          <p:spPr>
            <a:xfrm>
              <a:off x="0" y="-66675"/>
              <a:ext cx="6709394" cy="1472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</a:pPr>
              <a:r>
                <a:rPr lang="en-US" sz="3250" spc="131">
                  <a:solidFill>
                    <a:schemeClr val="bg1"/>
                  </a:solidFill>
                  <a:latin typeface="Telegraf Bold"/>
                </a:rPr>
                <a:t>CART</a:t>
              </a:r>
            </a:p>
            <a:p>
              <a:pPr>
                <a:lnSpc>
                  <a:spcPts val="4419"/>
                </a:lnSpc>
              </a:pPr>
              <a:endParaRPr lang="en-US" sz="3299" spc="131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38" name="TextBox 24">
              <a:extLst>
                <a:ext uri="{FF2B5EF4-FFF2-40B4-BE49-F238E27FC236}">
                  <a16:creationId xmlns:a16="http://schemas.microsoft.com/office/drawing/2014/main" id="{C87CDF44-D86F-43B6-B365-EE98169DCE72}"/>
                </a:ext>
              </a:extLst>
            </p:cNvPr>
            <p:cNvSpPr txBox="1"/>
            <p:nvPr/>
          </p:nvSpPr>
          <p:spPr>
            <a:xfrm>
              <a:off x="0" y="976422"/>
              <a:ext cx="7663411" cy="35357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25"/>
                </a:lnSpc>
              </a:pPr>
              <a:r>
                <a:rPr lang="en-US" sz="3200" spc="60" dirty="0">
                  <a:solidFill>
                    <a:schemeClr val="bg1"/>
                  </a:solidFill>
                  <a:latin typeface="Telegraf" panose="020B0604020202020204" charset="0"/>
                </a:rPr>
                <a:t>Click Quantity Box</a:t>
              </a: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chemeClr val="bg1"/>
                  </a:solidFill>
                  <a:latin typeface="Telegraf" panose="020B0604020202020204" charset="0"/>
                </a:rPr>
                <a:t>   adjust Quantity</a:t>
              </a:r>
              <a:endParaRPr lang="en-US" sz="3200" spc="25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chemeClr val="bg1"/>
                  </a:solidFill>
                  <a:latin typeface="Telegraf" panose="020B0604020202020204" charset="0"/>
                </a:rPr>
                <a:t>Click Checkout </a:t>
              </a:r>
              <a:endParaRPr lang="en-US" sz="3200" spc="25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chemeClr val="bg1"/>
                  </a:solidFill>
                  <a:latin typeface="Telegraf" panose="020B0604020202020204" charset="0"/>
                </a:rPr>
                <a:t>    to Checkout (new page)</a:t>
              </a:r>
              <a:endParaRPr lang="en-US" sz="3200" spc="25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225"/>
                </a:lnSpc>
              </a:pPr>
              <a:endParaRPr lang="en-US" sz="3200" spc="25" dirty="0">
                <a:solidFill>
                  <a:srgbClr val="FF6769"/>
                </a:solidFill>
                <a:latin typeface="Telegraf" panose="020B0604020202020204" charset="0"/>
              </a:endParaRPr>
            </a:p>
          </p:txBody>
        </p:sp>
      </p:grpSp>
      <p:sp>
        <p:nvSpPr>
          <p:cNvPr id="41" name="TextBox 29">
            <a:extLst>
              <a:ext uri="{FF2B5EF4-FFF2-40B4-BE49-F238E27FC236}">
                <a16:creationId xmlns:a16="http://schemas.microsoft.com/office/drawing/2014/main" id="{71EE1BA2-674B-41BC-889B-76A4C1BF22FA}"/>
              </a:ext>
            </a:extLst>
          </p:cNvPr>
          <p:cNvSpPr txBox="1"/>
          <p:nvPr/>
        </p:nvSpPr>
        <p:spPr>
          <a:xfrm>
            <a:off x="10653622" y="1882375"/>
            <a:ext cx="6604541" cy="2849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F6769"/>
                </a:solidFill>
                <a:latin typeface="Telegraf" panose="020B0604020202020204" charset="0"/>
              </a:rPr>
              <a:t>Click Wish List</a:t>
            </a:r>
          </a:p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F6769"/>
                </a:solidFill>
                <a:latin typeface="Telegraf" panose="020B0604020202020204" charset="0"/>
              </a:rPr>
              <a:t>   </a:t>
            </a:r>
            <a:r>
              <a:rPr lang="en-US" sz="3200" spc="24" dirty="0">
                <a:solidFill>
                  <a:srgbClr val="FF6769"/>
                </a:solidFill>
                <a:latin typeface="Telegraf" panose="020B0604020202020204" charset="0"/>
              </a:rPr>
              <a:t>to Wish List (new page)</a:t>
            </a:r>
            <a:endParaRPr lang="en-US" sz="3200" spc="24" dirty="0">
              <a:solidFill>
                <a:srgbClr val="FF6769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24" dirty="0">
                <a:solidFill>
                  <a:srgbClr val="FF6769"/>
                </a:solidFill>
                <a:latin typeface="Telegraf" panose="020B0604020202020204" charset="0"/>
              </a:rPr>
              <a:t>Click Continue Shopping</a:t>
            </a:r>
            <a:endParaRPr lang="en-US" sz="3200" spc="24" dirty="0">
              <a:solidFill>
                <a:srgbClr val="FF6769"/>
              </a:solidFill>
              <a:latin typeface="Telegraf" panose="020B0604020202020204" charset="0"/>
              <a:ea typeface="Arimo"/>
              <a:cs typeface="Arimo"/>
            </a:endParaRPr>
          </a:p>
          <a:p>
            <a:pPr>
              <a:lnSpc>
                <a:spcPts val="4479"/>
              </a:lnSpc>
            </a:pPr>
            <a:r>
              <a:rPr lang="en-US" sz="3200" spc="63" dirty="0">
                <a:solidFill>
                  <a:srgbClr val="FF6769"/>
                </a:solidFill>
                <a:latin typeface="Telegraf" panose="020B0604020202020204" charset="0"/>
              </a:rPr>
              <a:t>    to Products List (new page)</a:t>
            </a:r>
          </a:p>
          <a:p>
            <a:pPr>
              <a:lnSpc>
                <a:spcPts val="4479"/>
              </a:lnSpc>
            </a:pPr>
            <a:endParaRPr lang="en-US" sz="3200" spc="63" dirty="0">
              <a:solidFill>
                <a:srgbClr val="F6F6F6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851970" y="-37400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892203" y="5773289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6983448" y="724796"/>
            <a:ext cx="10307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78046" y="561975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27003" y="5556285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23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8036499" y="9107224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92133" y="5591110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2779740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820C629B-2A09-45D8-8AB7-FE3559DD20D5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9956CE37-BB56-4A23-A139-BC7E3625D5EE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BDAF1989-89F7-4469-9DCB-339E0C654FA9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2" action="ppaction://hlinksldjump"/>
            <a:extLst>
              <a:ext uri="{FF2B5EF4-FFF2-40B4-BE49-F238E27FC236}">
                <a16:creationId xmlns:a16="http://schemas.microsoft.com/office/drawing/2014/main" id="{730B52CE-4B97-4A18-8236-C51A83EEFD94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C7378CB9-753D-4582-8ABA-F46BF9CFA4CB}"/>
              </a:ext>
            </a:extLst>
          </p:cNvPr>
          <p:cNvSpPr txBox="1"/>
          <p:nvPr/>
        </p:nvSpPr>
        <p:spPr>
          <a:xfrm>
            <a:off x="730098" y="561975"/>
            <a:ext cx="6162618" cy="51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50" spc="127" dirty="0">
                <a:solidFill>
                  <a:schemeClr val="bg1"/>
                </a:solidFill>
                <a:latin typeface="Telegraf Bold"/>
              </a:rPr>
              <a:t>CHECKOUT</a:t>
            </a:r>
          </a:p>
        </p:txBody>
      </p:sp>
      <p:sp>
        <p:nvSpPr>
          <p:cNvPr id="41" name="TextBox 28">
            <a:extLst>
              <a:ext uri="{FF2B5EF4-FFF2-40B4-BE49-F238E27FC236}">
                <a16:creationId xmlns:a16="http://schemas.microsoft.com/office/drawing/2014/main" id="{7D9B578B-BD17-4D6B-BCB2-D4D1C132008E}"/>
              </a:ext>
            </a:extLst>
          </p:cNvPr>
          <p:cNvSpPr txBox="1"/>
          <p:nvPr/>
        </p:nvSpPr>
        <p:spPr>
          <a:xfrm>
            <a:off x="730098" y="1260146"/>
            <a:ext cx="7505901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chemeClr val="bg1"/>
                </a:solidFill>
                <a:latin typeface="Telegraf" panose="020B0604020202020204" charset="0"/>
              </a:rPr>
              <a:t>Click Change Address</a:t>
            </a:r>
          </a:p>
          <a:p>
            <a:pPr>
              <a:lnSpc>
                <a:spcPts val="4479"/>
              </a:lnSpc>
            </a:pPr>
            <a:r>
              <a:rPr lang="en-US" sz="3150" spc="24" dirty="0">
                <a:solidFill>
                  <a:schemeClr val="bg1"/>
                </a:solidFill>
                <a:latin typeface="Telegraf" panose="020B0604020202020204" charset="0"/>
              </a:rPr>
              <a:t>   appears pop up message</a:t>
            </a:r>
          </a:p>
          <a:p>
            <a:pPr>
              <a:lnSpc>
                <a:spcPts val="4479"/>
              </a:lnSpc>
            </a:pPr>
            <a:r>
              <a:rPr lang="en-US" sz="315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rPr>
              <a:t>       click Add new address</a:t>
            </a:r>
          </a:p>
          <a:p>
            <a:pPr>
              <a:lnSpc>
                <a:spcPts val="4479"/>
              </a:lnSpc>
            </a:pPr>
            <a:r>
              <a:rPr lang="en-US" sz="315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rPr>
              <a:t>           to Add New Address (new page)</a:t>
            </a:r>
          </a:p>
          <a:p>
            <a:pPr>
              <a:lnSpc>
                <a:spcPts val="4479"/>
              </a:lnSpc>
            </a:pPr>
            <a:r>
              <a:rPr lang="en-US" sz="315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rPr>
              <a:t>Click Shipping Options</a:t>
            </a:r>
          </a:p>
          <a:p>
            <a:pPr>
              <a:lnSpc>
                <a:spcPts val="4479"/>
              </a:lnSpc>
            </a:pPr>
            <a:r>
              <a:rPr lang="en-US" sz="315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rPr>
              <a:t>    choose shipping option</a:t>
            </a:r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7D9B578B-BD17-4D6B-BCB2-D4D1C132008E}"/>
              </a:ext>
            </a:extLst>
          </p:cNvPr>
          <p:cNvSpPr txBox="1"/>
          <p:nvPr/>
        </p:nvSpPr>
        <p:spPr>
          <a:xfrm>
            <a:off x="10018000" y="1189091"/>
            <a:ext cx="7505901" cy="3424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rgbClr val="3300FF"/>
                </a:solidFill>
                <a:latin typeface="Telegraf"/>
              </a:rPr>
              <a:t>Click Checkout</a:t>
            </a:r>
          </a:p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rgbClr val="3300FF"/>
                </a:solidFill>
                <a:latin typeface="Telegraf"/>
              </a:rPr>
              <a:t>   if (</a:t>
            </a:r>
            <a:r>
              <a:rPr lang="en-US" sz="3150" spc="63" dirty="0" err="1">
                <a:solidFill>
                  <a:srgbClr val="3300FF"/>
                </a:solidFill>
                <a:latin typeface="Telegraf"/>
              </a:rPr>
              <a:t>haventChoosePayment</a:t>
            </a:r>
            <a:r>
              <a:rPr lang="en-US" sz="3150" spc="63" dirty="0">
                <a:solidFill>
                  <a:srgbClr val="3300FF"/>
                </a:solidFill>
                <a:latin typeface="Telegraf"/>
              </a:rPr>
              <a:t>) then</a:t>
            </a:r>
          </a:p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rgbClr val="3300FF"/>
                </a:solidFill>
                <a:latin typeface="Telegraf"/>
              </a:rPr>
              <a:t>       to Payment (new page)</a:t>
            </a:r>
          </a:p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rgbClr val="3300FF"/>
                </a:solidFill>
                <a:latin typeface="Telegraf"/>
              </a:rPr>
              <a:t>   else appears pop up message</a:t>
            </a:r>
          </a:p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rgbClr val="3300FF"/>
                </a:solidFill>
                <a:latin typeface="Telegraf"/>
              </a:rPr>
              <a:t>Click Choose Payment</a:t>
            </a:r>
          </a:p>
          <a:p>
            <a:pPr>
              <a:lnSpc>
                <a:spcPts val="4479"/>
              </a:lnSpc>
            </a:pPr>
            <a:r>
              <a:rPr lang="en-US" sz="3150" spc="63" dirty="0">
                <a:solidFill>
                  <a:srgbClr val="3300FF"/>
                </a:solidFill>
                <a:latin typeface="Telegraf"/>
              </a:rPr>
              <a:t>   to Payment (new page)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C7378CB9-753D-4582-8ABA-F46BF9CFA4CB}"/>
              </a:ext>
            </a:extLst>
          </p:cNvPr>
          <p:cNvSpPr txBox="1"/>
          <p:nvPr/>
        </p:nvSpPr>
        <p:spPr>
          <a:xfrm>
            <a:off x="10015428" y="413202"/>
            <a:ext cx="6162618" cy="51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50" spc="127" dirty="0">
                <a:solidFill>
                  <a:srgbClr val="3300FF"/>
                </a:solidFill>
                <a:latin typeface="Telegraf Bold"/>
              </a:rPr>
              <a:t>CHECKOUT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072E5D9F-05B7-480B-B088-633C363AD806}"/>
              </a:ext>
            </a:extLst>
          </p:cNvPr>
          <p:cNvGrpSpPr/>
          <p:nvPr/>
        </p:nvGrpSpPr>
        <p:grpSpPr>
          <a:xfrm>
            <a:off x="9907629" y="5188609"/>
            <a:ext cx="9104842" cy="5593094"/>
            <a:chOff x="-260032" y="-1180362"/>
            <a:chExt cx="12139789" cy="8215007"/>
          </a:xfrm>
        </p:grpSpPr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3A6AA942-282E-4BEE-9E27-1BF23F433726}"/>
                </a:ext>
              </a:extLst>
            </p:cNvPr>
            <p:cNvSpPr txBox="1"/>
            <p:nvPr/>
          </p:nvSpPr>
          <p:spPr>
            <a:xfrm>
              <a:off x="379887" y="-1180362"/>
              <a:ext cx="11499870" cy="1543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b="1" spc="127" dirty="0">
                  <a:solidFill>
                    <a:schemeClr val="bg1"/>
                  </a:solidFill>
                  <a:latin typeface="Telegraf Bold"/>
                </a:rPr>
                <a:t>PAYMENT</a:t>
              </a:r>
              <a:endParaRPr lang="en-US" sz="3199" b="1" spc="127" dirty="0">
                <a:solidFill>
                  <a:schemeClr val="bg1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chemeClr val="bg1"/>
                </a:solidFill>
                <a:latin typeface="Telegraf Bold"/>
              </a:endParaRPr>
            </a:p>
          </p:txBody>
        </p:sp>
        <p:sp>
          <p:nvSpPr>
            <p:cNvPr id="42" name="TextBox 25">
              <a:extLst>
                <a:ext uri="{FF2B5EF4-FFF2-40B4-BE49-F238E27FC236}">
                  <a16:creationId xmlns:a16="http://schemas.microsoft.com/office/drawing/2014/main" id="{29B1B1FC-73D9-492D-9591-E21A43B2E42F}"/>
                </a:ext>
              </a:extLst>
            </p:cNvPr>
            <p:cNvSpPr txBox="1"/>
            <p:nvPr/>
          </p:nvSpPr>
          <p:spPr>
            <a:xfrm>
              <a:off x="-260032" y="-85223"/>
              <a:ext cx="11499871" cy="7119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Click Credit Card</a:t>
              </a:r>
            </a:p>
            <a:p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   type your Card Owner Name</a:t>
              </a:r>
            </a:p>
            <a:p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   type your Card Name</a:t>
              </a:r>
            </a:p>
            <a:p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   type Expiration Date</a:t>
              </a:r>
            </a:p>
            <a:p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   type CVV</a:t>
              </a:r>
            </a:p>
            <a:p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click Confirm Payment</a:t>
              </a:r>
            </a:p>
            <a:p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      appears pop up message</a:t>
              </a:r>
            </a:p>
            <a:p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      click OK</a:t>
              </a:r>
            </a:p>
            <a:p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          to Checkout (new page)</a:t>
              </a:r>
            </a:p>
            <a:p>
              <a:endParaRPr lang="en-US" sz="3150" spc="63" dirty="0">
                <a:solidFill>
                  <a:schemeClr val="bg1"/>
                </a:solidFill>
                <a:latin typeface="Telegraf"/>
              </a:endParaRPr>
            </a:p>
          </p:txBody>
        </p:sp>
      </p:grpSp>
      <p:sp>
        <p:nvSpPr>
          <p:cNvPr id="43" name="TextBox 24">
            <a:extLst>
              <a:ext uri="{FF2B5EF4-FFF2-40B4-BE49-F238E27FC236}">
                <a16:creationId xmlns:a16="http://schemas.microsoft.com/office/drawing/2014/main" id="{102CE0BA-08C3-4140-9FCC-7CE6B0905EE7}"/>
              </a:ext>
            </a:extLst>
          </p:cNvPr>
          <p:cNvSpPr txBox="1"/>
          <p:nvPr/>
        </p:nvSpPr>
        <p:spPr>
          <a:xfrm>
            <a:off x="548398" y="5273434"/>
            <a:ext cx="5032045" cy="51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50" spc="127" dirty="0">
                <a:solidFill>
                  <a:srgbClr val="FF6769"/>
                </a:solidFill>
                <a:latin typeface="Telegraf Bold"/>
              </a:rPr>
              <a:t>NEW ADDRESS</a:t>
            </a:r>
            <a:endParaRPr lang="en-US" sz="3199" spc="127" dirty="0">
              <a:solidFill>
                <a:srgbClr val="FF6769"/>
              </a:solidFill>
              <a:latin typeface="Telegraf Bold"/>
            </a:endParaRPr>
          </a:p>
        </p:txBody>
      </p:sp>
      <p:sp>
        <p:nvSpPr>
          <p:cNvPr id="44" name="TextBox 29">
            <a:extLst>
              <a:ext uri="{FF2B5EF4-FFF2-40B4-BE49-F238E27FC236}">
                <a16:creationId xmlns:a16="http://schemas.microsoft.com/office/drawing/2014/main" id="{2D56C4C6-47D9-4CB8-8FA7-C1FB388ED0A9}"/>
              </a:ext>
            </a:extLst>
          </p:cNvPr>
          <p:cNvSpPr txBox="1"/>
          <p:nvPr/>
        </p:nvSpPr>
        <p:spPr>
          <a:xfrm>
            <a:off x="431489" y="6057066"/>
            <a:ext cx="660454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spc="63" dirty="0">
                <a:solidFill>
                  <a:srgbClr val="FF6769"/>
                </a:solidFill>
                <a:latin typeface="Telegraf" panose="020B0604020202020204" charset="0"/>
              </a:rPr>
              <a:t>Click First Name</a:t>
            </a:r>
          </a:p>
          <a:p>
            <a:r>
              <a:rPr lang="en-US" sz="3000" spc="63" dirty="0">
                <a:solidFill>
                  <a:srgbClr val="FF6769"/>
                </a:solidFill>
                <a:latin typeface="Telegraf" panose="020B0604020202020204" charset="0"/>
              </a:rPr>
              <a:t>   </a:t>
            </a:r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type your First Name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rPr>
              <a:t>Click Last Name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rPr>
              <a:t>    type your Last Name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Click Address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    type your Address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Click Country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    choose Country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27A1AB-B132-41D2-B4EF-1B9411402A6F}"/>
              </a:ext>
            </a:extLst>
          </p:cNvPr>
          <p:cNvSpPr txBox="1"/>
          <p:nvPr/>
        </p:nvSpPr>
        <p:spPr>
          <a:xfrm>
            <a:off x="4807010" y="6740319"/>
            <a:ext cx="1031965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Click City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      type your City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Click State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     type your State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Click Continue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     back to Checkout </a:t>
            </a:r>
          </a:p>
          <a:p>
            <a:r>
              <a:rPr lang="en-US" sz="3000" spc="24" dirty="0">
                <a:solidFill>
                  <a:srgbClr val="FF6769"/>
                </a:solidFill>
                <a:latin typeface="Telegraf" panose="020B0604020202020204" charset="0"/>
              </a:rPr>
              <a:t>     (new page)</a:t>
            </a:r>
            <a:endParaRPr lang="en-US" sz="3000" spc="63" dirty="0">
              <a:solidFill>
                <a:srgbClr val="F6F6F6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27285" y="0"/>
            <a:ext cx="9144000" cy="5143500"/>
          </a:xfrm>
          <a:prstGeom prst="rect">
            <a:avLst/>
          </a:prstGeom>
          <a:solidFill>
            <a:srgbClr val="0050F5"/>
          </a:solidFill>
        </p:spPr>
        <p:txBody>
          <a:bodyPr/>
          <a:lstStyle/>
          <a:p>
            <a:endParaRPr lang="en-ID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58000" y="1332819"/>
            <a:ext cx="115624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32221" y="5609997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28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26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27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263182" y="8401188"/>
            <a:ext cx="2215000" cy="235183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4060376">
            <a:off x="6676630" y="4133179"/>
            <a:ext cx="818713" cy="550477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5C8015C9-0B80-429A-8876-704153726D41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0B44D809-9A8B-441B-BFC1-E144F590091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2" action="ppaction://hlinksldjump"/>
            <a:extLst>
              <a:ext uri="{FF2B5EF4-FFF2-40B4-BE49-F238E27FC236}">
                <a16:creationId xmlns:a16="http://schemas.microsoft.com/office/drawing/2014/main" id="{71197CE2-23D3-4363-B102-72D95DF48317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3" action="ppaction://hlinksldjump"/>
            <a:extLst>
              <a:ext uri="{FF2B5EF4-FFF2-40B4-BE49-F238E27FC236}">
                <a16:creationId xmlns:a16="http://schemas.microsoft.com/office/drawing/2014/main" id="{95DC4958-71D2-4DB5-90F2-81525B5D3893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26">
            <a:extLst>
              <a:ext uri="{FF2B5EF4-FFF2-40B4-BE49-F238E27FC236}">
                <a16:creationId xmlns:a16="http://schemas.microsoft.com/office/drawing/2014/main" id="{FBB64C39-B242-4BB2-9963-484B1514F666}"/>
              </a:ext>
            </a:extLst>
          </p:cNvPr>
          <p:cNvGrpSpPr/>
          <p:nvPr/>
        </p:nvGrpSpPr>
        <p:grpSpPr>
          <a:xfrm>
            <a:off x="964278" y="6142046"/>
            <a:ext cx="8363194" cy="3114893"/>
            <a:chOff x="2642019" y="264196"/>
            <a:chExt cx="32042422" cy="4153189"/>
          </a:xfrm>
        </p:grpSpPr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819F8A51-A991-45B0-B341-90408CBA8289}"/>
                </a:ext>
              </a:extLst>
            </p:cNvPr>
            <p:cNvSpPr txBox="1"/>
            <p:nvPr/>
          </p:nvSpPr>
          <p:spPr>
            <a:xfrm>
              <a:off x="2726700" y="264196"/>
              <a:ext cx="10138427" cy="2154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0050F5"/>
                  </a:solidFill>
                  <a:latin typeface="Telegraf Bold"/>
                </a:rPr>
                <a:t>PAYMENT</a:t>
              </a:r>
              <a:endParaRPr lang="en-US" sz="3199" spc="127" dirty="0">
                <a:solidFill>
                  <a:srgbClr val="0050F5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50" spc="127" dirty="0">
                <a:solidFill>
                  <a:srgbClr val="0050F5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0050F5"/>
                </a:solidFill>
                <a:latin typeface="Telegraf Bold"/>
              </a:endParaRPr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4F7D9B34-F45B-4073-99D7-6C3DFEBCC8FC}"/>
                </a:ext>
              </a:extLst>
            </p:cNvPr>
            <p:cNvSpPr txBox="1"/>
            <p:nvPr/>
          </p:nvSpPr>
          <p:spPr>
            <a:xfrm>
              <a:off x="2642019" y="1339621"/>
              <a:ext cx="32042422" cy="3077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0050F5"/>
                  </a:solidFill>
                  <a:latin typeface="Telegraf" panose="020B0604020202020204" charset="0"/>
                </a:rPr>
                <a:t>Click E-Money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   choose E-Money Type</a:t>
              </a:r>
              <a:endPara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 click Proceed Payment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      pay from your E-Money Application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877837" y="5171959"/>
            <a:ext cx="8624904" cy="5540508"/>
            <a:chOff x="10084280" y="1194343"/>
            <a:chExt cx="8624904" cy="5540508"/>
          </a:xfrm>
        </p:grpSpPr>
        <p:sp>
          <p:nvSpPr>
            <p:cNvPr id="38" name="TextBox 31">
              <a:extLst>
                <a:ext uri="{FF2B5EF4-FFF2-40B4-BE49-F238E27FC236}">
                  <a16:creationId xmlns:a16="http://schemas.microsoft.com/office/drawing/2014/main" id="{E21CE7D6-41AD-4B03-A84F-2B2B6581D829}"/>
                </a:ext>
              </a:extLst>
            </p:cNvPr>
            <p:cNvSpPr txBox="1"/>
            <p:nvPr/>
          </p:nvSpPr>
          <p:spPr>
            <a:xfrm>
              <a:off x="10084280" y="1825815"/>
              <a:ext cx="8624904" cy="49090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900" spc="63" dirty="0">
                  <a:solidFill>
                    <a:schemeClr val="bg1"/>
                  </a:solidFill>
                  <a:latin typeface="Telegraf" panose="020B0604020202020204" charset="0"/>
                </a:rPr>
                <a:t>Click Username or Email Address</a:t>
              </a:r>
            </a:p>
            <a:p>
              <a:r>
                <a:rPr lang="en-US" sz="2900" spc="24" dirty="0">
                  <a:solidFill>
                    <a:schemeClr val="bg1"/>
                  </a:solidFill>
                  <a:latin typeface="Telegraf" panose="020B0604020202020204" charset="0"/>
                </a:rPr>
                <a:t>   type your Username or Email Address</a:t>
              </a:r>
              <a:endParaRPr lang="en-US" sz="29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r>
                <a:rPr lang="en-US" sz="2900" spc="24" dirty="0">
                  <a:solidFill>
                    <a:schemeClr val="bg1"/>
                  </a:solidFill>
                  <a:latin typeface="Telegraf" panose="020B0604020202020204" charset="0"/>
                </a:rPr>
                <a:t>Click Password</a:t>
              </a:r>
              <a:endParaRPr lang="en-US" sz="29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r>
                <a:rPr lang="en-US" sz="2900" spc="24" dirty="0">
                  <a:solidFill>
                    <a:schemeClr val="bg1"/>
                  </a:solidFill>
                  <a:latin typeface="Telegraf" panose="020B0604020202020204" charset="0"/>
                </a:rPr>
                <a:t>   type your Password</a:t>
              </a:r>
            </a:p>
            <a:p>
              <a:r>
                <a:rPr lang="en-US" sz="2900" spc="63" dirty="0">
                  <a:solidFill>
                    <a:schemeClr val="bg1"/>
                  </a:solidFill>
                  <a:latin typeface="Telegraf" panose="020B0604020202020204" charset="0"/>
                </a:rPr>
                <a:t>Click Login</a:t>
              </a:r>
            </a:p>
            <a:p>
              <a:r>
                <a:rPr lang="en-US" sz="2900" spc="24" dirty="0">
                  <a:solidFill>
                    <a:schemeClr val="bg1"/>
                  </a:solidFill>
                  <a:latin typeface="Telegraf" panose="020B0604020202020204" charset="0"/>
                </a:rPr>
                <a:t>   back to Home</a:t>
              </a:r>
            </a:p>
            <a:p>
              <a:r>
                <a:rPr lang="en-US" sz="2900" spc="24" dirty="0">
                  <a:solidFill>
                    <a:schemeClr val="bg1"/>
                  </a:solidFill>
                  <a:latin typeface="Telegraf" panose="020B0604020202020204" charset="0"/>
                </a:rPr>
                <a:t>Click </a:t>
              </a:r>
              <a:r>
                <a:rPr lang="en-US" sz="2900" spc="24" dirty="0" err="1">
                  <a:solidFill>
                    <a:schemeClr val="bg1"/>
                  </a:solidFill>
                  <a:latin typeface="Telegraf" panose="020B0604020202020204" charset="0"/>
                </a:rPr>
                <a:t>Click</a:t>
              </a:r>
              <a:r>
                <a:rPr lang="en-US" sz="2900" spc="24" dirty="0">
                  <a:solidFill>
                    <a:schemeClr val="bg1"/>
                  </a:solidFill>
                  <a:latin typeface="Telegraf" panose="020B0604020202020204" charset="0"/>
                </a:rPr>
                <a:t> here</a:t>
              </a:r>
            </a:p>
            <a:p>
              <a:r>
                <a:rPr lang="en-US" sz="2900" spc="24" dirty="0">
                  <a:solidFill>
                    <a:schemeClr val="bg1"/>
                  </a:solidFill>
                  <a:latin typeface="Telegraf" panose="020B0604020202020204" charset="0"/>
                </a:rPr>
                <a:t>   to Forget Password (new page)</a:t>
              </a:r>
            </a:p>
            <a:p>
              <a:r>
                <a:rPr lang="en-US" sz="2900" spc="24" dirty="0">
                  <a:solidFill>
                    <a:schemeClr val="bg1"/>
                  </a:solidFill>
                  <a:latin typeface="Telegraf" panose="020B0604020202020204" charset="0"/>
                </a:rPr>
                <a:t>Click Sign Up</a:t>
              </a:r>
            </a:p>
            <a:p>
              <a:r>
                <a:rPr lang="en-US" sz="2900" spc="24" dirty="0">
                  <a:solidFill>
                    <a:schemeClr val="bg1"/>
                  </a:solidFill>
                  <a:latin typeface="Telegraf" panose="020B0604020202020204" charset="0"/>
                </a:rPr>
                <a:t>   to Sign Up (new page)</a:t>
              </a:r>
            </a:p>
            <a:p>
              <a:endParaRPr lang="en-US" sz="29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0F623B1C-DD5E-4D57-AB3B-C52F39525AC2}"/>
                </a:ext>
              </a:extLst>
            </p:cNvPr>
            <p:cNvSpPr txBox="1"/>
            <p:nvPr/>
          </p:nvSpPr>
          <p:spPr>
            <a:xfrm>
              <a:off x="10089384" y="1194343"/>
              <a:ext cx="7603820" cy="10609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chemeClr val="bg1"/>
                  </a:solidFill>
                  <a:latin typeface="Telegraf Bold"/>
                </a:rPr>
                <a:t>LOGIN</a:t>
              </a:r>
            </a:p>
            <a:p>
              <a:pPr>
                <a:lnSpc>
                  <a:spcPts val="4159"/>
                </a:lnSpc>
              </a:pPr>
              <a:endParaRPr lang="en-US" sz="3150" spc="127" dirty="0">
                <a:solidFill>
                  <a:schemeClr val="bg1"/>
                </a:solidFill>
                <a:latin typeface="Telegraf Bold"/>
              </a:endParaRPr>
            </a:p>
          </p:txBody>
        </p:sp>
      </p:grpSp>
      <p:grpSp>
        <p:nvGrpSpPr>
          <p:cNvPr id="36" name="Group 29"/>
          <p:cNvGrpSpPr/>
          <p:nvPr/>
        </p:nvGrpSpPr>
        <p:grpSpPr>
          <a:xfrm>
            <a:off x="9636262" y="732006"/>
            <a:ext cx="10544281" cy="3187181"/>
            <a:chOff x="0" y="45584"/>
            <a:chExt cx="11499872" cy="4147638"/>
          </a:xfrm>
        </p:grpSpPr>
        <p:sp>
          <p:nvSpPr>
            <p:cNvPr id="37" name="TextBox 30"/>
            <p:cNvSpPr txBox="1"/>
            <p:nvPr/>
          </p:nvSpPr>
          <p:spPr>
            <a:xfrm>
              <a:off x="0" y="45584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b="1" spc="127" dirty="0">
                  <a:solidFill>
                    <a:srgbClr val="FF6769"/>
                  </a:solidFill>
                  <a:latin typeface="Telegraf Bold"/>
                </a:rPr>
                <a:t>PAYMENT</a:t>
              </a:r>
              <a:endParaRPr lang="en-US" sz="3199" b="1" spc="127" dirty="0">
                <a:solidFill>
                  <a:srgbClr val="FF6769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39" name="TextBox 31"/>
            <p:cNvSpPr txBox="1"/>
            <p:nvPr/>
          </p:nvSpPr>
          <p:spPr>
            <a:xfrm>
              <a:off x="0" y="1238265"/>
              <a:ext cx="8691068" cy="29549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 panose="020B0604020202020204" charset="0"/>
                </a:rPr>
                <a:t>Click Net Banking </a:t>
              </a:r>
            </a:p>
            <a:p>
              <a:pPr>
                <a:lnSpc>
                  <a:spcPts val="4479"/>
                </a:lnSpc>
              </a:pPr>
              <a:r>
                <a:rPr lang="en-US" sz="3150" spc="24" dirty="0">
                  <a:solidFill>
                    <a:srgbClr val="FF6769"/>
                  </a:solidFill>
                  <a:latin typeface="Telegraf" panose="020B0604020202020204" charset="0"/>
                </a:rPr>
                <a:t>   choose Bank</a:t>
              </a:r>
              <a:endParaRPr lang="en-US" sz="315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150" spc="24" dirty="0">
                  <a:solidFill>
                    <a:srgbClr val="FF6769"/>
                  </a:solidFill>
                  <a:latin typeface="Telegraf" panose="020B0604020202020204" charset="0"/>
                  <a:ea typeface="Arimo"/>
                  <a:cs typeface="Arimo"/>
                </a:rPr>
                <a:t>   click Proceed Payment</a:t>
              </a:r>
            </a:p>
            <a:p>
              <a:pPr>
                <a:lnSpc>
                  <a:spcPts val="4479"/>
                </a:lnSpc>
              </a:pPr>
              <a:r>
                <a:rPr lang="en-US" sz="3150" spc="24" dirty="0">
                  <a:solidFill>
                    <a:srgbClr val="FF6769"/>
                  </a:solidFill>
                  <a:latin typeface="Telegraf" panose="020B0604020202020204" charset="0"/>
                  <a:ea typeface="Arimo"/>
                  <a:cs typeface="Arimo"/>
                </a:rPr>
                <a:t>      pay from your Net Banking Application</a:t>
              </a:r>
            </a:p>
          </p:txBody>
        </p:sp>
      </p:grpSp>
      <p:grpSp>
        <p:nvGrpSpPr>
          <p:cNvPr id="40" name="Group 26">
            <a:extLst>
              <a:ext uri="{FF2B5EF4-FFF2-40B4-BE49-F238E27FC236}">
                <a16:creationId xmlns:a16="http://schemas.microsoft.com/office/drawing/2014/main" id="{C1F9EFA3-84D8-4CE8-8853-66ED78A533A8}"/>
              </a:ext>
            </a:extLst>
          </p:cNvPr>
          <p:cNvGrpSpPr/>
          <p:nvPr/>
        </p:nvGrpSpPr>
        <p:grpSpPr>
          <a:xfrm>
            <a:off x="636776" y="881811"/>
            <a:ext cx="7625388" cy="3242730"/>
            <a:chOff x="-28756" y="350460"/>
            <a:chExt cx="10167183" cy="4323640"/>
          </a:xfrm>
        </p:grpSpPr>
        <p:sp>
          <p:nvSpPr>
            <p:cNvPr id="44" name="TextBox 27">
              <a:extLst>
                <a:ext uri="{FF2B5EF4-FFF2-40B4-BE49-F238E27FC236}">
                  <a16:creationId xmlns:a16="http://schemas.microsoft.com/office/drawing/2014/main" id="{77E768B7-217A-4463-8211-D3101F8FC02F}"/>
                </a:ext>
              </a:extLst>
            </p:cNvPr>
            <p:cNvSpPr txBox="1"/>
            <p:nvPr/>
          </p:nvSpPr>
          <p:spPr>
            <a:xfrm>
              <a:off x="0" y="350460"/>
              <a:ext cx="10138427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chemeClr val="bg1"/>
                  </a:solidFill>
                  <a:latin typeface="Telegraf Bold"/>
                </a:rPr>
                <a:t>PAYMENT</a:t>
              </a:r>
              <a:endParaRPr lang="en-US" sz="3199" spc="127" dirty="0">
                <a:solidFill>
                  <a:schemeClr val="bg1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50" spc="127" dirty="0">
                <a:solidFill>
                  <a:srgbClr val="FF6769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48" name="TextBox 28">
              <a:extLst>
                <a:ext uri="{FF2B5EF4-FFF2-40B4-BE49-F238E27FC236}">
                  <a16:creationId xmlns:a16="http://schemas.microsoft.com/office/drawing/2014/main" id="{9483178A-B8E2-457A-BC26-CF130BDA5650}"/>
                </a:ext>
              </a:extLst>
            </p:cNvPr>
            <p:cNvSpPr txBox="1"/>
            <p:nvPr/>
          </p:nvSpPr>
          <p:spPr>
            <a:xfrm>
              <a:off x="-28756" y="1596335"/>
              <a:ext cx="10138427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Click PayPal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   choose PayPal Account Type</a:t>
              </a:r>
              <a:endParaRPr lang="en-US" sz="32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  <a:ea typeface="Arimo"/>
                  <a:cs typeface="Arimo"/>
                </a:rPr>
                <a:t>   click Log Into My PayPal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  <a:ea typeface="Arimo"/>
                  <a:cs typeface="Arimo"/>
                </a:rPr>
                <a:t>      pay from your PayPal Application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607463">
            <a:off x="3368428" y="-2810880"/>
            <a:ext cx="11764934" cy="18796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185893" y="396868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961417">
            <a:off x="1084584" y="9073120"/>
            <a:ext cx="550423" cy="370087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7109064" y="1000093"/>
            <a:ext cx="1864991" cy="93249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052498" y="5470128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9">
            <a:extLst>
              <a:ext uri="{FF2B5EF4-FFF2-40B4-BE49-F238E27FC236}">
                <a16:creationId xmlns:a16="http://schemas.microsoft.com/office/drawing/2014/main" id="{3D386DD5-11FB-41FF-98B6-73255B6BA91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78215" y="3089519"/>
            <a:ext cx="8865785" cy="4266659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8769E579-3CC5-4D64-8394-256AA14BC6FF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9C07F09E-4945-4C9D-A119-FB15AF322EDE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A388674-FB94-419F-81FE-64A9446F952D}"/>
              </a:ext>
            </a:extLst>
          </p:cNvPr>
          <p:cNvSpPr txBox="1"/>
          <p:nvPr/>
        </p:nvSpPr>
        <p:spPr>
          <a:xfrm>
            <a:off x="3943561" y="7865805"/>
            <a:ext cx="10614667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eda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layoutnya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dengan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design :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ditambahkan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box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Beda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susunan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posisi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kategorinya</a:t>
            </a:r>
            <a:endParaRPr lang="en-ID" sz="3200" b="0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eda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gambarnya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dengan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design :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menggunakan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gambar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asli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lebih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menarik</a:t>
            </a:r>
            <a:endParaRPr lang="en-ID" sz="3200" b="0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C40D8C90-49CE-464D-8ED4-2569C9FD5C33}"/>
              </a:ext>
            </a:extLst>
          </p:cNvPr>
          <p:cNvSpPr txBox="1"/>
          <p:nvPr/>
        </p:nvSpPr>
        <p:spPr>
          <a:xfrm>
            <a:off x="2413248" y="538348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Categories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95" y="2865071"/>
            <a:ext cx="8722413" cy="471555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19081" y="1332819"/>
            <a:ext cx="1195165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78046" y="6393341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32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30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31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8961417">
            <a:off x="13338330" y="9770391"/>
            <a:ext cx="342860" cy="230528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4060376">
            <a:off x="6759896" y="3709385"/>
            <a:ext cx="818713" cy="550477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892334" y="6063791"/>
            <a:ext cx="8840565" cy="3749553"/>
            <a:chOff x="-575095" y="393401"/>
            <a:chExt cx="11787419" cy="4999407"/>
          </a:xfrm>
        </p:grpSpPr>
        <p:sp>
          <p:nvSpPr>
            <p:cNvPr id="24" name="TextBox 24"/>
            <p:cNvSpPr txBox="1"/>
            <p:nvPr/>
          </p:nvSpPr>
          <p:spPr>
            <a:xfrm>
              <a:off x="-287548" y="393401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chemeClr val="bg1"/>
                  </a:solidFill>
                  <a:latin typeface="Telegraf Bold"/>
                </a:rPr>
                <a:t>FORGET PASSWORD (1)</a:t>
              </a:r>
            </a:p>
            <a:p>
              <a:pPr>
                <a:lnSpc>
                  <a:spcPts val="4159"/>
                </a:lnSpc>
              </a:pPr>
              <a:endParaRPr lang="en-US" sz="3150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575095" y="1545599"/>
              <a:ext cx="11499872" cy="3847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Click Enter your username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   type your Username</a:t>
              </a:r>
              <a:endParaRPr lang="en-US" sz="32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Click Enter your email address</a:t>
              </a:r>
              <a:endParaRPr lang="en-US" sz="32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   type Something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9D8722F9-DEC4-4606-A587-4D615C516D5F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0" action="ppaction://hlinksldjump"/>
            <a:extLst>
              <a:ext uri="{FF2B5EF4-FFF2-40B4-BE49-F238E27FC236}">
                <a16:creationId xmlns:a16="http://schemas.microsoft.com/office/drawing/2014/main" id="{CB26E348-628B-44F6-97E0-823B495C2A97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087CB7F0-9B6A-4A16-A79D-79D438800210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E8BB5400-B654-4CE3-ABBB-E70FE3FCDA73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231133-DFBC-473E-ADAD-4A8A84B54C7F}"/>
              </a:ext>
            </a:extLst>
          </p:cNvPr>
          <p:cNvGrpSpPr/>
          <p:nvPr/>
        </p:nvGrpSpPr>
        <p:grpSpPr>
          <a:xfrm>
            <a:off x="9941935" y="485722"/>
            <a:ext cx="8363194" cy="4269055"/>
            <a:chOff x="2642019" y="264196"/>
            <a:chExt cx="32042422" cy="5692071"/>
          </a:xfrm>
        </p:grpSpPr>
        <p:sp>
          <p:nvSpPr>
            <p:cNvPr id="40" name="TextBox 27">
              <a:extLst>
                <a:ext uri="{FF2B5EF4-FFF2-40B4-BE49-F238E27FC236}">
                  <a16:creationId xmlns:a16="http://schemas.microsoft.com/office/drawing/2014/main" id="{5BA15CA9-59FC-490C-A038-D6446392EE77}"/>
                </a:ext>
              </a:extLst>
            </p:cNvPr>
            <p:cNvSpPr txBox="1"/>
            <p:nvPr/>
          </p:nvSpPr>
          <p:spPr>
            <a:xfrm>
              <a:off x="2726700" y="264196"/>
              <a:ext cx="10138427" cy="2154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0050F5"/>
                  </a:solidFill>
                  <a:latin typeface="Telegraf Bold"/>
                </a:rPr>
                <a:t>SIGN UP</a:t>
              </a:r>
              <a:endParaRPr lang="en-US" sz="3199" spc="127" dirty="0">
                <a:solidFill>
                  <a:srgbClr val="0050F5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50" spc="127" dirty="0">
                <a:solidFill>
                  <a:srgbClr val="FF6769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F4ED36E2-F266-4AAE-B1D3-B13840E0A837}"/>
                </a:ext>
              </a:extLst>
            </p:cNvPr>
            <p:cNvSpPr txBox="1"/>
            <p:nvPr/>
          </p:nvSpPr>
          <p:spPr>
            <a:xfrm>
              <a:off x="2642019" y="1339621"/>
              <a:ext cx="32042422" cy="46166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0050F5"/>
                  </a:solidFill>
                  <a:latin typeface="Telegraf" panose="020B0604020202020204" charset="0"/>
                </a:rPr>
                <a:t>Click Full Name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   type your Name</a:t>
              </a:r>
              <a:endPara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+mn-lt"/>
                  <a:cs typeface="+mn-lt"/>
                </a:rPr>
                <a:t>Click Phone Number</a:t>
              </a:r>
              <a:endParaRPr lang="en-US" dirty="0">
                <a:solidFill>
                  <a:srgbClr val="0050F5"/>
                </a:solidFill>
                <a:latin typeface="Telegraf" panose="020B0604020202020204" charset="0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type your Phone Number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Click Choose Country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choose Country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97594" y="5636750"/>
            <a:ext cx="8624904" cy="4357697"/>
            <a:chOff x="10449405" y="337093"/>
            <a:chExt cx="8624904" cy="4357697"/>
          </a:xfrm>
        </p:grpSpPr>
        <p:sp>
          <p:nvSpPr>
            <p:cNvPr id="26" name="TextBox 31">
              <a:extLst>
                <a:ext uri="{FF2B5EF4-FFF2-40B4-BE49-F238E27FC236}">
                  <a16:creationId xmlns:a16="http://schemas.microsoft.com/office/drawing/2014/main" id="{CF7662AF-B21A-44CD-B554-CCFD06432C29}"/>
                </a:ext>
              </a:extLst>
            </p:cNvPr>
            <p:cNvSpPr txBox="1"/>
            <p:nvPr/>
          </p:nvSpPr>
          <p:spPr>
            <a:xfrm>
              <a:off x="10449405" y="1283150"/>
              <a:ext cx="8624904" cy="34116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 panose="020B0604020202020204" charset="0"/>
                </a:rPr>
                <a:t>Click Full Address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   type your Address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Click Sign Up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</a:rPr>
                <a:t>   to Login (new page)</a:t>
              </a:r>
              <a:endParaRPr lang="en-US" sz="3200" spc="24" dirty="0">
                <a:solidFill>
                  <a:srgbClr val="FF6769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  <a:ea typeface="Arimo"/>
                  <a:cs typeface="Arimo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Telegraf" panose="020B0604020202020204" charset="0"/>
                  <a:ea typeface="Arimo"/>
                  <a:cs typeface="Arimo"/>
                </a:rPr>
                <a:t>   to Login (new page)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2BDD24-C278-4B95-A920-AC6F8C934CEF}"/>
                </a:ext>
              </a:extLst>
            </p:cNvPr>
            <p:cNvSpPr txBox="1"/>
            <p:nvPr/>
          </p:nvSpPr>
          <p:spPr>
            <a:xfrm>
              <a:off x="10454509" y="337093"/>
              <a:ext cx="7603820" cy="10609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FF6769"/>
                  </a:solidFill>
                  <a:latin typeface="Telegraf Bold"/>
                </a:rPr>
                <a:t>SIGN UP</a:t>
              </a: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09424" y="113371"/>
            <a:ext cx="8627333" cy="5549012"/>
            <a:chOff x="10087678" y="4857722"/>
            <a:chExt cx="8627333" cy="5549012"/>
          </a:xfrm>
        </p:grpSpPr>
        <p:sp>
          <p:nvSpPr>
            <p:cNvPr id="37" name="TextBox 30"/>
            <p:cNvSpPr txBox="1"/>
            <p:nvPr/>
          </p:nvSpPr>
          <p:spPr>
            <a:xfrm>
              <a:off x="10090107" y="4857722"/>
              <a:ext cx="8624904" cy="1066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6F6F6"/>
                  </a:solidFill>
                  <a:latin typeface="Telegraf Bold"/>
                </a:rPr>
                <a:t>SIGN UP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0D68658A-E4D3-42A7-A636-C41C19E53ADE}"/>
                </a:ext>
              </a:extLst>
            </p:cNvPr>
            <p:cNvSpPr txBox="1"/>
            <p:nvPr/>
          </p:nvSpPr>
          <p:spPr>
            <a:xfrm>
              <a:off x="10087678" y="5263851"/>
              <a:ext cx="7603820" cy="5142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2800" spc="63" dirty="0">
                  <a:solidFill>
                    <a:schemeClr val="bg1"/>
                  </a:solidFill>
                  <a:latin typeface="Telegraf" panose="020B0604020202020204" charset="0"/>
                </a:rPr>
                <a:t>Click Username</a:t>
              </a:r>
            </a:p>
            <a:p>
              <a:pPr>
                <a:lnSpc>
                  <a:spcPts val="4479"/>
                </a:lnSpc>
              </a:pPr>
              <a:r>
                <a:rPr lang="en-US" sz="2800" spc="24" dirty="0">
                  <a:solidFill>
                    <a:schemeClr val="bg1"/>
                  </a:solidFill>
                  <a:latin typeface="Telegraf" panose="020B0604020202020204" charset="0"/>
                </a:rPr>
                <a:t>   Type your Username</a:t>
              </a:r>
              <a:endParaRPr lang="en-US" sz="28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2800" spc="24" dirty="0">
                  <a:solidFill>
                    <a:schemeClr val="bg1"/>
                  </a:solidFill>
                  <a:latin typeface="Telegraf" panose="020B0604020202020204" charset="0"/>
                </a:rPr>
                <a:t>Click Email Address</a:t>
              </a:r>
              <a:endParaRPr lang="en-US" sz="28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2800" spc="24" dirty="0">
                  <a:solidFill>
                    <a:schemeClr val="bg1"/>
                  </a:solidFill>
                  <a:latin typeface="Telegraf" panose="020B0604020202020204" charset="0"/>
                </a:rPr>
                <a:t>   type your Email Address</a:t>
              </a:r>
              <a:endParaRPr lang="en-US" sz="28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2800" spc="24" dirty="0">
                  <a:solidFill>
                    <a:schemeClr val="bg1"/>
                  </a:solidFill>
                  <a:latin typeface="Telegraf" panose="020B0604020202020204" charset="0"/>
                </a:rPr>
                <a:t>Click Password</a:t>
              </a:r>
              <a:endParaRPr lang="en-US" sz="28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2800" spc="24" dirty="0">
                  <a:solidFill>
                    <a:schemeClr val="bg1"/>
                  </a:solidFill>
                  <a:latin typeface="Telegraf" panose="020B0604020202020204" charset="0"/>
                </a:rPr>
                <a:t>   type your Password</a:t>
              </a:r>
              <a:endParaRPr lang="en-US" sz="28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2800" spc="24" dirty="0">
                  <a:solidFill>
                    <a:schemeClr val="bg1"/>
                  </a:solidFill>
                  <a:latin typeface="Telegraf" panose="020B0604020202020204" charset="0"/>
                  <a:ea typeface="Arimo"/>
                  <a:cs typeface="Arimo"/>
                </a:rPr>
                <a:t>Click Confirm your password</a:t>
              </a:r>
            </a:p>
            <a:p>
              <a:pPr>
                <a:lnSpc>
                  <a:spcPts val="4479"/>
                </a:lnSpc>
              </a:pPr>
              <a:r>
                <a:rPr lang="en-US" sz="2800" spc="24" dirty="0">
                  <a:solidFill>
                    <a:schemeClr val="bg1"/>
                  </a:solidFill>
                  <a:latin typeface="Telegraf" panose="020B0604020202020204" charset="0"/>
                  <a:ea typeface="Arimo"/>
                  <a:cs typeface="Arimo"/>
                </a:rPr>
                <a:t>   Type your password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072165">
            <a:off x="8145225" y="-571533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787485" y="4833224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973799" y="5248592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63078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7534418" y="841017"/>
            <a:ext cx="961116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33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47719" y="5785551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36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74011" y="840694"/>
            <a:ext cx="1440914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34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47050" y="5957466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35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7553126" y="8538980"/>
            <a:ext cx="1094534" cy="1094534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223335" y="5507303"/>
            <a:ext cx="781407" cy="525393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7675332" y="4098362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111204" y="6135235"/>
            <a:ext cx="6908290" cy="3150908"/>
            <a:chOff x="0" y="105853"/>
            <a:chExt cx="9211054" cy="420121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05853"/>
              <a:ext cx="6709394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chemeClr val="bg1"/>
                  </a:solidFill>
                  <a:latin typeface="Telegraf Bold"/>
                </a:rPr>
                <a:t>EMAIL VERIFICATION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0050F5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7509" y="1229299"/>
              <a:ext cx="9153545" cy="30777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Click Confirmation Code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    type the code</a:t>
              </a:r>
              <a:endParaRPr lang="en-US" sz="32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    to Change Password (new page)</a:t>
              </a:r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7184243" y="9147888"/>
            <a:ext cx="737767" cy="737767"/>
            <a:chOff x="0" y="0"/>
            <a:chExt cx="6355080" cy="63550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3D641437-5AD1-46CA-BABA-FBA462B87D79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BEE67BE6-F023-4E6D-B111-83E88BF1400F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hlinkClick r:id="rId11" action="ppaction://hlinksldjump"/>
            <a:extLst>
              <a:ext uri="{FF2B5EF4-FFF2-40B4-BE49-F238E27FC236}">
                <a16:creationId xmlns:a16="http://schemas.microsoft.com/office/drawing/2014/main" id="{87789CC2-D425-44D9-B5C7-BDD45C5EA366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hlinkClick r:id="rId12" action="ppaction://hlinksldjump"/>
            <a:extLst>
              <a:ext uri="{FF2B5EF4-FFF2-40B4-BE49-F238E27FC236}">
                <a16:creationId xmlns:a16="http://schemas.microsoft.com/office/drawing/2014/main" id="{25819EAD-4C05-46DC-BAF9-5D7DFF1787F8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20">
            <a:extLst>
              <a:ext uri="{FF2B5EF4-FFF2-40B4-BE49-F238E27FC236}">
                <a16:creationId xmlns:a16="http://schemas.microsoft.com/office/drawing/2014/main" id="{880B26D0-D1F3-40AA-8EA6-97ABB3457941}"/>
              </a:ext>
            </a:extLst>
          </p:cNvPr>
          <p:cNvGrpSpPr/>
          <p:nvPr/>
        </p:nvGrpSpPr>
        <p:grpSpPr>
          <a:xfrm>
            <a:off x="9445185" y="846785"/>
            <a:ext cx="10186074" cy="5384818"/>
            <a:chOff x="-115019" y="997249"/>
            <a:chExt cx="13581433" cy="7179754"/>
          </a:xfrm>
        </p:grpSpPr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95E9F32C-1457-49D9-94D1-071C29E7DF2B}"/>
                </a:ext>
              </a:extLst>
            </p:cNvPr>
            <p:cNvSpPr txBox="1"/>
            <p:nvPr/>
          </p:nvSpPr>
          <p:spPr>
            <a:xfrm>
              <a:off x="0" y="997249"/>
              <a:ext cx="13466414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FF6769"/>
                  </a:solidFill>
                  <a:latin typeface="Telegraf Bold"/>
                </a:rPr>
                <a:t>FORGET PASSWORD (2)</a:t>
              </a: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42" name="TextBox 22">
              <a:extLst>
                <a:ext uri="{FF2B5EF4-FFF2-40B4-BE49-F238E27FC236}">
                  <a16:creationId xmlns:a16="http://schemas.microsoft.com/office/drawing/2014/main" id="{C584C606-D3D6-4F68-9E75-F1BA1E66D0A5}"/>
                </a:ext>
              </a:extLst>
            </p:cNvPr>
            <p:cNvSpPr txBox="1"/>
            <p:nvPr/>
          </p:nvSpPr>
          <p:spPr>
            <a:xfrm>
              <a:off x="-115019" y="2069348"/>
              <a:ext cx="13466414" cy="6107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Choose Confirmation by Email Address or Confirmation by Phone Number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   if (Confirmation by Email Address) then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       confirmation code will be send by Email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F6769"/>
                  </a:solidFill>
                  <a:latin typeface="Telegraf"/>
                </a:rPr>
                <a:t>       to Email Verification (new page)</a:t>
              </a:r>
            </a:p>
            <a:p>
              <a:pPr>
                <a:lnSpc>
                  <a:spcPts val="4479"/>
                </a:lnSpc>
              </a:pPr>
              <a:endParaRPr lang="en-US" sz="3150" spc="63" dirty="0">
                <a:solidFill>
                  <a:srgbClr val="FF6769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F6769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F6769"/>
                </a:solidFill>
                <a:latin typeface="Telegraf"/>
              </a:endParaRPr>
            </a:p>
          </p:txBody>
        </p:sp>
      </p:grpSp>
      <p:grpSp>
        <p:nvGrpSpPr>
          <p:cNvPr id="46" name="Group 20">
            <a:extLst>
              <a:ext uri="{FF2B5EF4-FFF2-40B4-BE49-F238E27FC236}">
                <a16:creationId xmlns:a16="http://schemas.microsoft.com/office/drawing/2014/main" id="{486A32F4-6C7F-4086-96AA-DCD707DF841D}"/>
              </a:ext>
            </a:extLst>
          </p:cNvPr>
          <p:cNvGrpSpPr/>
          <p:nvPr/>
        </p:nvGrpSpPr>
        <p:grpSpPr>
          <a:xfrm>
            <a:off x="117100" y="5924104"/>
            <a:ext cx="10401734" cy="3633423"/>
            <a:chOff x="-402566" y="997249"/>
            <a:chExt cx="13868980" cy="4825161"/>
          </a:xfrm>
        </p:grpSpPr>
        <p:sp>
          <p:nvSpPr>
            <p:cNvPr id="47" name="TextBox 21">
              <a:extLst>
                <a:ext uri="{FF2B5EF4-FFF2-40B4-BE49-F238E27FC236}">
                  <a16:creationId xmlns:a16="http://schemas.microsoft.com/office/drawing/2014/main" id="{E1AA2987-926F-45FA-A05A-D311320742F0}"/>
                </a:ext>
              </a:extLst>
            </p:cNvPr>
            <p:cNvSpPr txBox="1"/>
            <p:nvPr/>
          </p:nvSpPr>
          <p:spPr>
            <a:xfrm>
              <a:off x="0" y="997249"/>
              <a:ext cx="13466414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3300FF"/>
                  </a:solidFill>
                  <a:latin typeface="Telegraf Bold"/>
                </a:rPr>
                <a:t>FORGET PASSWORD (2)</a:t>
              </a:r>
              <a:endParaRPr lang="en-US" sz="3199" spc="127" dirty="0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48" name="TextBox 22">
              <a:extLst>
                <a:ext uri="{FF2B5EF4-FFF2-40B4-BE49-F238E27FC236}">
                  <a16:creationId xmlns:a16="http://schemas.microsoft.com/office/drawing/2014/main" id="{0A83584B-12A9-4B95-90B7-1EC117621670}"/>
                </a:ext>
              </a:extLst>
            </p:cNvPr>
            <p:cNvSpPr txBox="1"/>
            <p:nvPr/>
          </p:nvSpPr>
          <p:spPr>
            <a:xfrm>
              <a:off x="-402566" y="2040595"/>
              <a:ext cx="13466415" cy="3781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   else if (Confirmation by Phone Number) then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     confirmation code will be send by Message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     To Phone Verification (new page)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3300FF"/>
                  </a:solidFill>
                  <a:latin typeface="Telegraf"/>
                </a:rPr>
                <a:t>     to Login (new page)</a:t>
              </a:r>
            </a:p>
          </p:txBody>
        </p:sp>
      </p:grpSp>
      <p:grpSp>
        <p:nvGrpSpPr>
          <p:cNvPr id="38" name="Group 20"/>
          <p:cNvGrpSpPr/>
          <p:nvPr/>
        </p:nvGrpSpPr>
        <p:grpSpPr>
          <a:xfrm>
            <a:off x="658064" y="977545"/>
            <a:ext cx="10099810" cy="4165956"/>
            <a:chOff x="373811" y="1054758"/>
            <a:chExt cx="13466414" cy="5554604"/>
          </a:xfrm>
        </p:grpSpPr>
        <p:sp>
          <p:nvSpPr>
            <p:cNvPr id="39" name="TextBox 21"/>
            <p:cNvSpPr txBox="1"/>
            <p:nvPr/>
          </p:nvSpPr>
          <p:spPr>
            <a:xfrm>
              <a:off x="373811" y="1054758"/>
              <a:ext cx="13466414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F6F6F6"/>
                  </a:solidFill>
                  <a:latin typeface="Telegraf Bold"/>
                </a:rPr>
                <a:t>FORGET PASSWORD (1)</a:t>
              </a:r>
            </a:p>
          </p:txBody>
        </p:sp>
        <p:sp>
          <p:nvSpPr>
            <p:cNvPr id="40" name="TextBox 22"/>
            <p:cNvSpPr txBox="1"/>
            <p:nvPr/>
          </p:nvSpPr>
          <p:spPr>
            <a:xfrm>
              <a:off x="373811" y="2040593"/>
              <a:ext cx="13466414" cy="4568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Click Next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   To Confirmation Page (new page)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   To Login (new page)</a:t>
              </a: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60974" y="1332819"/>
            <a:ext cx="1153272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37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57439" y="578011"/>
            <a:ext cx="6819081" cy="4180295"/>
            <a:chOff x="0" y="-66675"/>
            <a:chExt cx="9092109" cy="5573733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9092109" cy="680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0050F5"/>
                  </a:solidFill>
                  <a:latin typeface="Telegraf Bold"/>
                </a:rPr>
                <a:t>CHANGE PASSWORD</a:t>
              </a:r>
              <a:endParaRPr lang="en-US" sz="3199" spc="127" dirty="0">
                <a:solidFill>
                  <a:srgbClr val="0050F5"/>
                </a:solidFill>
                <a:latin typeface="Telegraf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90405"/>
              <a:ext cx="9092109" cy="4616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0050F5"/>
                  </a:solidFill>
                  <a:latin typeface="Telegraf" panose="020B0604020202020204" charset="0"/>
                </a:rPr>
                <a:t>Click New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    type your New Password</a:t>
              </a:r>
              <a:endParaRPr lang="en-US" sz="3200" spc="24" dirty="0">
                <a:solidFill>
                  <a:srgbClr val="0050F5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Click Confirm New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type your New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to Login (new page)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6769"/>
                </a:solidFill>
                <a:latin typeface="Quicksand"/>
              </a:rPr>
              <a:t>38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735453" y="8758305"/>
            <a:ext cx="2215000" cy="235183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053043" y="9917370"/>
            <a:ext cx="719320" cy="719320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582639" y="5363216"/>
            <a:ext cx="6733700" cy="4629579"/>
            <a:chOff x="186585" y="-601071"/>
            <a:chExt cx="8978265" cy="6172770"/>
          </a:xfrm>
        </p:grpSpPr>
        <p:sp>
          <p:nvSpPr>
            <p:cNvPr id="23" name="TextBox 23"/>
            <p:cNvSpPr txBox="1"/>
            <p:nvPr/>
          </p:nvSpPr>
          <p:spPr>
            <a:xfrm>
              <a:off x="186585" y="-601071"/>
              <a:ext cx="8473366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0050F5"/>
                  </a:solidFill>
                  <a:latin typeface="Telegraf Bold"/>
                </a:rPr>
                <a:t>MY PROFILE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91484" y="185611"/>
              <a:ext cx="8473366" cy="5386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0050F5"/>
                  </a:solidFill>
                  <a:latin typeface="Telegraf" panose="020B0604020202020204" charset="0"/>
                </a:rPr>
                <a:t>Click Edit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   to Edit My Profile (new page)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Click Order History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</a:rPr>
                <a:t>   to Order History (new page)</a:t>
              </a:r>
              <a:endParaRPr lang="en-US" dirty="0">
                <a:solidFill>
                  <a:srgbClr val="0050F5"/>
                </a:solidFill>
                <a:latin typeface="Telegraf" panose="020B0604020202020204" charset="0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Click Log Out 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back to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0050F5"/>
                  </a:solidFill>
                  <a:latin typeface="Telegraf" panose="020B0604020202020204" charset="0"/>
                  <a:ea typeface="Arimo"/>
                  <a:cs typeface="Arimo"/>
                </a:rPr>
                <a:t>   profile will be log out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03904" y="5520000"/>
            <a:ext cx="6867574" cy="4552249"/>
            <a:chOff x="-201284" y="-66675"/>
            <a:chExt cx="9156765" cy="6069662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66675"/>
              <a:ext cx="8955481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chemeClr val="bg1"/>
                  </a:solidFill>
                  <a:latin typeface="Telegraf Bold"/>
                </a:rPr>
                <a:t>EDIT MY PROFILE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-201284" y="667085"/>
              <a:ext cx="8955481" cy="5335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Click box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   type something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Click Cancel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   back to My Profile (new page)</a:t>
              </a:r>
              <a:endParaRPr lang="en-US" sz="3150" spc="63" dirty="0">
                <a:solidFill>
                  <a:schemeClr val="bg1"/>
                </a:solidFill>
                <a:ea typeface="+mn-lt"/>
                <a:cs typeface="+mn-lt"/>
              </a:endParaRP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Click Confirm</a:t>
              </a:r>
              <a:endParaRPr lang="en-US" dirty="0">
                <a:solidFill>
                  <a:schemeClr val="bg1"/>
                </a:solidFill>
              </a:endParaRP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   back to My Profile (new page)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chemeClr val="bg1"/>
                  </a:solidFill>
                  <a:latin typeface="Telegraf"/>
                </a:rPr>
                <a:t>   My Profile changed</a:t>
              </a:r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755278">
            <a:off x="17612511" y="6763374"/>
            <a:ext cx="1462471" cy="671567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96A623C6-F9A5-495A-A8BA-B699104CFE56}"/>
              </a:ext>
            </a:extLst>
          </p:cNvPr>
          <p:cNvSpPr txBox="1"/>
          <p:nvPr/>
        </p:nvSpPr>
        <p:spPr>
          <a:xfrm>
            <a:off x="6717518" y="5926385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39</a:t>
            </a:r>
          </a:p>
        </p:txBody>
      </p:sp>
      <p:sp>
        <p:nvSpPr>
          <p:cNvPr id="32" name="Isosceles Triangle 31">
            <a:hlinkClick r:id="rId12" action="ppaction://hlinksldjump"/>
            <a:extLst>
              <a:ext uri="{FF2B5EF4-FFF2-40B4-BE49-F238E27FC236}">
                <a16:creationId xmlns:a16="http://schemas.microsoft.com/office/drawing/2014/main" id="{6F6C1B52-FD8C-47D0-AF12-98804F81C2D3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3" action="ppaction://hlinksldjump"/>
            <a:extLst>
              <a:ext uri="{FF2B5EF4-FFF2-40B4-BE49-F238E27FC236}">
                <a16:creationId xmlns:a16="http://schemas.microsoft.com/office/drawing/2014/main" id="{D098AF0A-D06B-464C-A28B-320B18F9571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4" action="ppaction://hlinksldjump"/>
            <a:extLst>
              <a:ext uri="{FF2B5EF4-FFF2-40B4-BE49-F238E27FC236}">
                <a16:creationId xmlns:a16="http://schemas.microsoft.com/office/drawing/2014/main" id="{91670C9E-550C-431E-98C3-EB13B5B761C0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7"/>
          <p:cNvSpPr txBox="1"/>
          <p:nvPr/>
        </p:nvSpPr>
        <p:spPr>
          <a:xfrm>
            <a:off x="15855706" y="5704046"/>
            <a:ext cx="161792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40</a:t>
            </a:r>
          </a:p>
        </p:txBody>
      </p:sp>
      <p:grpSp>
        <p:nvGrpSpPr>
          <p:cNvPr id="39" name="Group 29"/>
          <p:cNvGrpSpPr/>
          <p:nvPr/>
        </p:nvGrpSpPr>
        <p:grpSpPr>
          <a:xfrm>
            <a:off x="802784" y="758627"/>
            <a:ext cx="7505849" cy="3626246"/>
            <a:chOff x="-28755" y="-66675"/>
            <a:chExt cx="10007800" cy="4834994"/>
          </a:xfrm>
        </p:grpSpPr>
        <p:sp>
          <p:nvSpPr>
            <p:cNvPr id="40" name="TextBox 30"/>
            <p:cNvSpPr txBox="1"/>
            <p:nvPr/>
          </p:nvSpPr>
          <p:spPr>
            <a:xfrm>
              <a:off x="0" y="-66675"/>
              <a:ext cx="6709394" cy="2125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chemeClr val="bg1"/>
                  </a:solidFill>
                  <a:latin typeface="Telegraf Bold"/>
                </a:rPr>
                <a:t>PHONE NUMBER VERIFICATION</a:t>
              </a:r>
            </a:p>
            <a:p>
              <a:pPr>
                <a:lnSpc>
                  <a:spcPts val="4159"/>
                </a:lnSpc>
              </a:pPr>
              <a:endParaRPr lang="en-US" sz="3150" spc="127" dirty="0">
                <a:solidFill>
                  <a:schemeClr val="bg1"/>
                </a:solidFill>
                <a:latin typeface="Telegraf Bold"/>
              </a:endParaRPr>
            </a:p>
          </p:txBody>
        </p:sp>
        <p:sp>
          <p:nvSpPr>
            <p:cNvPr id="41" name="TextBox 31"/>
            <p:cNvSpPr txBox="1"/>
            <p:nvPr/>
          </p:nvSpPr>
          <p:spPr>
            <a:xfrm>
              <a:off x="-28755" y="1738430"/>
              <a:ext cx="10007800" cy="30298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Click Confirmation Code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chemeClr val="bg1"/>
                  </a:solidFill>
                  <a:latin typeface="Telegraf" panose="020B0604020202020204" charset="0"/>
                </a:rPr>
                <a:t>    type the Code</a:t>
              </a:r>
              <a:endParaRPr lang="en-US" sz="3200" spc="24" dirty="0">
                <a:solidFill>
                  <a:schemeClr val="bg1"/>
                </a:solidFill>
                <a:latin typeface="Telegraf" panose="020B0604020202020204" charset="0"/>
                <a:ea typeface="Arimo"/>
                <a:cs typeface="Arimo"/>
              </a:endParaRP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chemeClr val="bg1"/>
                  </a:solidFill>
                  <a:latin typeface="Telegraf" panose="020B0604020202020204" charset="0"/>
                </a:rPr>
                <a:t>    to Change Password (new page)</a:t>
              </a:r>
            </a:p>
          </p:txBody>
        </p:sp>
      </p:grpSp>
      <p:sp>
        <p:nvSpPr>
          <p:cNvPr id="42" name="Isosceles Triangle 41">
            <a:hlinkClick r:id="rId15" action="ppaction://hlinksldjump"/>
            <a:extLst>
              <a:ext uri="{FF2B5EF4-FFF2-40B4-BE49-F238E27FC236}">
                <a16:creationId xmlns:a16="http://schemas.microsoft.com/office/drawing/2014/main" id="{D098AF0A-D06B-464C-A28B-320B18F95719}"/>
              </a:ext>
            </a:extLst>
          </p:cNvPr>
          <p:cNvSpPr/>
          <p:nvPr/>
        </p:nvSpPr>
        <p:spPr>
          <a:xfrm>
            <a:off x="17532845" y="9572392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68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4176857">
            <a:off x="16525958" y="-443917"/>
            <a:ext cx="1864991" cy="9324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66317" y="738354"/>
            <a:ext cx="1153272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41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784340" y="3387090"/>
            <a:ext cx="719320" cy="719320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sp>
        <p:nvSpPr>
          <p:cNvPr id="32" name="Isosceles Triangle 31">
            <a:hlinkClick r:id="rId6" action="ppaction://hlinksldjump"/>
            <a:extLst>
              <a:ext uri="{FF2B5EF4-FFF2-40B4-BE49-F238E27FC236}">
                <a16:creationId xmlns:a16="http://schemas.microsoft.com/office/drawing/2014/main" id="{6F6C1B52-FD8C-47D0-AF12-98804F81C2D3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0"/>
          <p:cNvGrpSpPr/>
          <p:nvPr/>
        </p:nvGrpSpPr>
        <p:grpSpPr>
          <a:xfrm>
            <a:off x="824211" y="1139293"/>
            <a:ext cx="10099810" cy="2434713"/>
            <a:chOff x="373811" y="1054758"/>
            <a:chExt cx="13466414" cy="3246281"/>
          </a:xfrm>
        </p:grpSpPr>
        <p:sp>
          <p:nvSpPr>
            <p:cNvPr id="36" name="TextBox 21"/>
            <p:cNvSpPr txBox="1"/>
            <p:nvPr/>
          </p:nvSpPr>
          <p:spPr>
            <a:xfrm>
              <a:off x="373811" y="1054758"/>
              <a:ext cx="13466414" cy="68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50" spc="127" dirty="0">
                  <a:solidFill>
                    <a:srgbClr val="F6F6F6"/>
                  </a:solidFill>
                  <a:latin typeface="Telegraf Bold"/>
                </a:rPr>
                <a:t>ORDER HISTORY</a:t>
              </a:r>
            </a:p>
          </p:txBody>
        </p:sp>
        <p:sp>
          <p:nvSpPr>
            <p:cNvPr id="37" name="TextBox 22"/>
            <p:cNvSpPr txBox="1"/>
            <p:nvPr/>
          </p:nvSpPr>
          <p:spPr>
            <a:xfrm>
              <a:off x="373811" y="2040593"/>
              <a:ext cx="13466414" cy="2260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Click Product</a:t>
              </a:r>
            </a:p>
            <a:p>
              <a:pPr>
                <a:lnSpc>
                  <a:spcPts val="4479"/>
                </a:lnSpc>
              </a:pPr>
              <a:r>
                <a:rPr lang="en-US" sz="3150" spc="63" dirty="0">
                  <a:solidFill>
                    <a:srgbClr val="F6F6F6"/>
                  </a:solidFill>
                  <a:latin typeface="Telegraf"/>
                </a:rPr>
                <a:t>   To Product Details (new page)</a:t>
              </a: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</p:txBody>
        </p:sp>
      </p:grpSp>
      <p:pic>
        <p:nvPicPr>
          <p:cNvPr id="38" name="Picture 2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740645" y="-98879"/>
            <a:ext cx="5812349" cy="5812349"/>
          </a:xfrm>
          <a:prstGeom prst="rect">
            <a:avLst/>
          </a:prstGeom>
        </p:spPr>
      </p:pic>
      <p:sp>
        <p:nvSpPr>
          <p:cNvPr id="39" name="TextBox 21"/>
          <p:cNvSpPr txBox="1"/>
          <p:nvPr/>
        </p:nvSpPr>
        <p:spPr>
          <a:xfrm>
            <a:off x="6163215" y="6609498"/>
            <a:ext cx="9382521" cy="640945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isometricOffAxis2Left"/>
              <a:lightRig rig="threePt" dir="t"/>
            </a:scene3d>
          </a:bodyPr>
          <a:lstStyle/>
          <a:p>
            <a:pPr>
              <a:lnSpc>
                <a:spcPts val="4159"/>
              </a:lnSpc>
            </a:pPr>
            <a:r>
              <a:rPr lang="en-US" sz="7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elegraf Bold"/>
              </a:rPr>
              <a:t>AQUAMARINE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63" y="5153770"/>
            <a:ext cx="7727373" cy="540237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4024" y="4419600"/>
            <a:ext cx="9679952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12000">
                <a:solidFill>
                  <a:srgbClr val="FFFFFF"/>
                </a:solidFill>
                <a:latin typeface="Telegraf Bold Bold"/>
              </a:rPr>
              <a:t>Thank You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80293" y="1893476"/>
            <a:ext cx="782573" cy="782573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06439">
            <a:off x="-1046395" y="6656837"/>
            <a:ext cx="4150190" cy="207509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100000">
            <a:off x="16497178" y="1185552"/>
            <a:ext cx="2105763" cy="1415848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2570">
            <a:off x="15167239" y="8385805"/>
            <a:ext cx="2002337" cy="21260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5292"/>
          <a:stretch>
            <a:fillRect/>
          </a:stretch>
        </p:blipFill>
        <p:spPr>
          <a:xfrm rot="4475092">
            <a:off x="4868629" y="-5018859"/>
            <a:ext cx="13221868" cy="21124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658904">
            <a:off x="1511308" y="-3746167"/>
            <a:ext cx="13646219" cy="218026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755278">
            <a:off x="-240363" y="2072109"/>
            <a:ext cx="1343134" cy="67156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285572" y="9506515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337801" y="1657077"/>
            <a:ext cx="495300" cy="4953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4339542">
            <a:off x="16563551" y="8256736"/>
            <a:ext cx="785485" cy="528135"/>
            <a:chOff x="0" y="0"/>
            <a:chExt cx="1930400" cy="12979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4592F"/>
            </a:solidFill>
          </p:spPr>
        </p:sp>
      </p:grpSp>
      <p:sp>
        <p:nvSpPr>
          <p:cNvPr id="12" name="Oval 11">
            <a:hlinkClick r:id="rId6" action="ppaction://hlinksldjump"/>
            <a:extLst>
              <a:ext uri="{FF2B5EF4-FFF2-40B4-BE49-F238E27FC236}">
                <a16:creationId xmlns:a16="http://schemas.microsoft.com/office/drawing/2014/main" id="{CF03195D-33D4-409A-8025-3285027CEDB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E32071B9-982D-4720-A0C2-C09F72D646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71278" y="3089519"/>
            <a:ext cx="8865786" cy="4266659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1A6CA4F9-CE92-43B6-9C6A-590EECC1C9D9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77B7A62F-77B7-4A14-8454-91A20F1D7652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ECE3AC38-091B-4A2D-9477-57C42CE43A75}"/>
              </a:ext>
            </a:extLst>
          </p:cNvPr>
          <p:cNvSpPr txBox="1"/>
          <p:nvPr/>
        </p:nvSpPr>
        <p:spPr>
          <a:xfrm>
            <a:off x="1911928" y="8008718"/>
            <a:ext cx="14756650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eda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layoutnya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dengan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design :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ditambahkan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box dan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gambar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lebih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besar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Menampilkan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tulisan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New Recommend! yang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interaktif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di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bawah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title Products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Recommended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dari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produk-produk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yang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ditampilkan</a:t>
            </a:r>
            <a:endParaRPr lang="en-ID" sz="3200" b="0" i="0" u="none" strike="noStrike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Carousel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diganti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tambahan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See Other Products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dibawah</a:t>
            </a:r>
            <a:endParaRPr lang="en-ID" sz="3200" b="0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C0B0BD6-AD9C-44EC-BFF3-F6A642FDEA0A}"/>
              </a:ext>
            </a:extLst>
          </p:cNvPr>
          <p:cNvSpPr txBox="1"/>
          <p:nvPr/>
        </p:nvSpPr>
        <p:spPr>
          <a:xfrm>
            <a:off x="2413248" y="706373"/>
            <a:ext cx="1346150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 err="1">
                <a:solidFill>
                  <a:srgbClr val="F6F6F6"/>
                </a:solidFill>
                <a:latin typeface="Telegraf Bold"/>
              </a:rPr>
              <a:t>Halaman</a:t>
            </a:r>
            <a:r>
              <a:rPr lang="en-US" sz="9600" dirty="0">
                <a:solidFill>
                  <a:srgbClr val="F6F6F6"/>
                </a:solidFill>
                <a:latin typeface="Telegraf Bold"/>
              </a:rPr>
              <a:t> Products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53" y="2872923"/>
            <a:ext cx="8693363" cy="4699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332044">
            <a:off x="3201024" y="-5677368"/>
            <a:ext cx="14244838" cy="227590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100000">
            <a:off x="635958" y="9184811"/>
            <a:ext cx="785485" cy="669317"/>
            <a:chOff x="0" y="0"/>
            <a:chExt cx="1930400" cy="16449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5797057" y="-523875"/>
            <a:ext cx="2924487" cy="3105150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365146" y="8342906"/>
            <a:ext cx="1690913" cy="169091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F57E9DA0-04D5-49AC-BCF4-A579BB18EA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1278" y="3089519"/>
            <a:ext cx="8865784" cy="4266659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F0D40CA5-1DCE-44A6-AA51-059A40E6B217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8ED02D19-FBDB-4595-B8B3-46B3B3EEB1A3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E915E6D9-57AC-48C1-81F8-25DCD389815D}"/>
              </a:ext>
            </a:extLst>
          </p:cNvPr>
          <p:cNvSpPr txBox="1"/>
          <p:nvPr/>
        </p:nvSpPr>
        <p:spPr>
          <a:xfrm>
            <a:off x="3303835" y="8139759"/>
            <a:ext cx="1183947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Letak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paragraf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berubah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kiri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ke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tengah</a:t>
            </a:r>
            <a:endParaRPr lang="en-ID" sz="3200" dirty="0">
              <a:solidFill>
                <a:schemeClr val="bg1"/>
              </a:solidFill>
              <a:latin typeface="Telegraf" panose="020B060402020202020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Gambar pada design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diganti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dengan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gambar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bangunan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asli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map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lokasi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perusahaan</a:t>
            </a:r>
            <a:endParaRPr lang="en-ID" sz="3200" b="0" dirty="0">
              <a:solidFill>
                <a:schemeClr val="bg1"/>
              </a:solidFill>
              <a:effectLst/>
              <a:latin typeface="Telegraf" panose="020B0604020202020204" charset="0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97E7275-2F37-44A6-ACC2-A28744078DB7}"/>
              </a:ext>
            </a:extLst>
          </p:cNvPr>
          <p:cNvSpPr txBox="1"/>
          <p:nvPr/>
        </p:nvSpPr>
        <p:spPr>
          <a:xfrm>
            <a:off x="2413248" y="693874"/>
            <a:ext cx="1346150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 err="1">
                <a:solidFill>
                  <a:srgbClr val="F6F6F6"/>
                </a:solidFill>
                <a:latin typeface="Telegraf Bold"/>
              </a:rPr>
              <a:t>Halaman</a:t>
            </a:r>
            <a:r>
              <a:rPr lang="en-US" sz="9600" dirty="0">
                <a:solidFill>
                  <a:srgbClr val="F6F6F6"/>
                </a:solidFill>
                <a:latin typeface="Telegraf Bold"/>
              </a:rPr>
              <a:t> About Us</a:t>
            </a:r>
          </a:p>
        </p:txBody>
      </p:sp>
      <p:sp>
        <p:nvSpPr>
          <p:cNvPr id="18" name="Oval 17">
            <a:hlinkClick r:id="rId7" action="ppaction://hlinksldjump"/>
            <a:extLst>
              <a:ext uri="{FF2B5EF4-FFF2-40B4-BE49-F238E27FC236}">
                <a16:creationId xmlns:a16="http://schemas.microsoft.com/office/drawing/2014/main" id="{CF03195D-33D4-409A-8025-3285027CEDB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70" y="2836801"/>
            <a:ext cx="8741029" cy="47256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148901" y="-3486738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943149" y="7963669"/>
            <a:ext cx="2924487" cy="3105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166438" flipV="1">
            <a:off x="-1069598" y="886058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4752" y="8487544"/>
            <a:ext cx="1028700" cy="10287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C75F304C-6218-461C-B915-CD732848F81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71278" y="3089519"/>
            <a:ext cx="8872722" cy="4269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38913D-7382-4146-95C9-39826463D4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537" y="2686788"/>
            <a:ext cx="8769110" cy="4932624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4D021F67-35FD-40E1-A41F-4401C10A8711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C54F923-DD42-457E-B0C0-648447A3E24F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F42B2914-EC97-4712-BCA1-166327F268B0}"/>
              </a:ext>
            </a:extLst>
          </p:cNvPr>
          <p:cNvSpPr txBox="1"/>
          <p:nvPr/>
        </p:nvSpPr>
        <p:spPr>
          <a:xfrm>
            <a:off x="3303835" y="8139759"/>
            <a:ext cx="1183947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elegraf" panose="020B0604020202020204" charset="0"/>
              </a:rPr>
              <a:t>U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ntuk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gambarnya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ada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sedikit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perubahan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yaitu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dari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yang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awalnya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berjumlah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3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gambar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menjadi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4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gambar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Ditambahkan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sedikit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border pada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sudut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gambar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.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FA88919-D18D-4C0C-9513-BD0FB0BDD820}"/>
              </a:ext>
            </a:extLst>
          </p:cNvPr>
          <p:cNvSpPr txBox="1"/>
          <p:nvPr/>
        </p:nvSpPr>
        <p:spPr>
          <a:xfrm>
            <a:off x="2413248" y="693874"/>
            <a:ext cx="1346150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Gallery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7010343">
            <a:off x="2533143" y="-2806158"/>
            <a:ext cx="11907838" cy="190252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-523875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14534" y="530908"/>
            <a:ext cx="995584" cy="995584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288548" y="9279799"/>
            <a:ext cx="2139195" cy="106959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8100000">
            <a:off x="16911729" y="8994233"/>
            <a:ext cx="785485" cy="528135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E0E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83258" y="1028700"/>
            <a:ext cx="745442" cy="745442"/>
            <a:chOff x="0" y="0"/>
            <a:chExt cx="6355080" cy="63550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Oval 12">
            <a:hlinkClick r:id="rId8" action="ppaction://hlinksldjump"/>
            <a:extLst>
              <a:ext uri="{FF2B5EF4-FFF2-40B4-BE49-F238E27FC236}">
                <a16:creationId xmlns:a16="http://schemas.microsoft.com/office/drawing/2014/main" id="{87EB9336-68C1-4C3B-9520-F9159D34B20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3019FA52-82F1-4E3B-94B3-B69AD2FFD36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71278" y="3089519"/>
            <a:ext cx="8872721" cy="4269997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06F4E025-ACF5-4FB8-AA56-FBF2F913C6BE}"/>
              </a:ext>
            </a:extLst>
          </p:cNvPr>
          <p:cNvSpPr txBox="1"/>
          <p:nvPr/>
        </p:nvSpPr>
        <p:spPr>
          <a:xfrm>
            <a:off x="1503470" y="1507867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Design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F6B8114-EBDD-49D9-AEB3-70F95D5B0F86}"/>
              </a:ext>
            </a:extLst>
          </p:cNvPr>
          <p:cNvSpPr txBox="1"/>
          <p:nvPr/>
        </p:nvSpPr>
        <p:spPr>
          <a:xfrm>
            <a:off x="10508925" y="1436310"/>
            <a:ext cx="5885114" cy="1181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4800" dirty="0">
                <a:solidFill>
                  <a:srgbClr val="F6F6F6"/>
                </a:solidFill>
                <a:latin typeface="Telegraf Bold"/>
              </a:rPr>
              <a:t>Web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A58CD425-E4E9-4878-9426-C7AED3340F2B}"/>
              </a:ext>
            </a:extLst>
          </p:cNvPr>
          <p:cNvSpPr txBox="1"/>
          <p:nvPr/>
        </p:nvSpPr>
        <p:spPr>
          <a:xfrm>
            <a:off x="3025106" y="8035961"/>
            <a:ext cx="12400622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B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eda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layoutnya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dengan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design : </a:t>
            </a:r>
            <a:r>
              <a:rPr lang="en-ID" sz="3200" b="0" i="0" u="none" strike="noStrike" dirty="0" err="1">
                <a:solidFill>
                  <a:schemeClr val="bg1"/>
                </a:solidFill>
                <a:effectLst/>
                <a:latin typeface="Telegraf" panose="020B0604020202020204" charset="0"/>
              </a:rPr>
              <a:t>ditambahkan</a:t>
            </a:r>
            <a:r>
              <a:rPr lang="en-ID" sz="3200" b="0" i="0" u="none" strike="noStrike" dirty="0">
                <a:solidFill>
                  <a:schemeClr val="bg1"/>
                </a:solidFill>
                <a:effectLst/>
                <a:latin typeface="Telegraf" panose="020B0604020202020204" charset="0"/>
              </a:rPr>
              <a:t> box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Pada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nomor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WhatsApp,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diganti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dengan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format +62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Terdapat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button Click me to ask any questions! yang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jika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diklik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akan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muncul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form yang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berada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di </a:t>
            </a:r>
            <a:r>
              <a:rPr lang="en-ID" sz="3200" dirty="0" err="1">
                <a:solidFill>
                  <a:schemeClr val="bg1"/>
                </a:solidFill>
                <a:latin typeface="Telegraf" panose="020B0604020202020204" charset="0"/>
              </a:rPr>
              <a:t>kanan</a:t>
            </a:r>
            <a:r>
              <a:rPr lang="en-ID" sz="3200" dirty="0">
                <a:solidFill>
                  <a:schemeClr val="bg1"/>
                </a:solidFill>
                <a:latin typeface="Telegraf" panose="020B0604020202020204" charset="0"/>
              </a:rPr>
              <a:t> 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D03A9025-EA26-452B-B676-300D64615D1F}"/>
              </a:ext>
            </a:extLst>
          </p:cNvPr>
          <p:cNvSpPr txBox="1"/>
          <p:nvPr/>
        </p:nvSpPr>
        <p:spPr>
          <a:xfrm>
            <a:off x="2413248" y="693874"/>
            <a:ext cx="1346150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Contact 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17" y="2868739"/>
            <a:ext cx="8683700" cy="4694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148901" y="-3486738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943149" y="7963669"/>
            <a:ext cx="2924487" cy="3105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166438" flipV="1">
            <a:off x="-1069598" y="886058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4752" y="8487544"/>
            <a:ext cx="1028700" cy="10287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1">
            <a:extLst>
              <a:ext uri="{FF2B5EF4-FFF2-40B4-BE49-F238E27FC236}">
                <a16:creationId xmlns:a16="http://schemas.microsoft.com/office/drawing/2014/main" id="{7FA88919-D18D-4C0C-9513-BD0FB0BDD820}"/>
              </a:ext>
            </a:extLst>
          </p:cNvPr>
          <p:cNvSpPr txBox="1"/>
          <p:nvPr/>
        </p:nvSpPr>
        <p:spPr>
          <a:xfrm>
            <a:off x="2413248" y="693874"/>
            <a:ext cx="13461504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F6F6F6"/>
                </a:solidFill>
                <a:latin typeface="Telegraf Bold"/>
              </a:rPr>
              <a:t>Halaman Footer</a:t>
            </a:r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E5DC9F34-FAB6-451B-81B0-D1C325F680F0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AC7B79-F58B-4059-850A-D8ACDA7961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49" y="2252251"/>
            <a:ext cx="13232320" cy="72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16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2129</Words>
  <Application>Microsoft Office PowerPoint</Application>
  <PresentationFormat>Custom</PresentationFormat>
  <Paragraphs>492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Telegraf Bold</vt:lpstr>
      <vt:lpstr>Quicksand</vt:lpstr>
      <vt:lpstr>Telegraf</vt:lpstr>
      <vt:lpstr>Telegraf Bold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Aquamarine2</dc:title>
  <dc:creator>TIFFANY TIFFANY</dc:creator>
  <cp:lastModifiedBy>Michelle Augustine</cp:lastModifiedBy>
  <cp:revision>152</cp:revision>
  <dcterms:created xsi:type="dcterms:W3CDTF">2006-08-16T00:00:00Z</dcterms:created>
  <dcterms:modified xsi:type="dcterms:W3CDTF">2021-09-24T14:07:46Z</dcterms:modified>
  <dc:identifier>DAEocqC7Ook</dc:identifier>
</cp:coreProperties>
</file>